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sldIdLst>
    <p:sldId id="397" r:id="rId5"/>
    <p:sldId id="278" r:id="rId6"/>
    <p:sldId id="401" r:id="rId7"/>
    <p:sldId id="402" r:id="rId8"/>
    <p:sldId id="403" r:id="rId9"/>
    <p:sldId id="399" r:id="rId10"/>
    <p:sldId id="398" r:id="rId11"/>
    <p:sldId id="406" r:id="rId12"/>
    <p:sldId id="405" r:id="rId13"/>
    <p:sldId id="407" r:id="rId14"/>
    <p:sldId id="400" r:id="rId15"/>
    <p:sldId id="409" r:id="rId16"/>
    <p:sldId id="408" r:id="rId17"/>
    <p:sldId id="411" r:id="rId18"/>
    <p:sldId id="422" r:id="rId19"/>
    <p:sldId id="414" r:id="rId20"/>
    <p:sldId id="419" r:id="rId21"/>
    <p:sldId id="415" r:id="rId22"/>
    <p:sldId id="416" r:id="rId23"/>
    <p:sldId id="417" r:id="rId24"/>
    <p:sldId id="418" r:id="rId25"/>
    <p:sldId id="410" r:id="rId26"/>
    <p:sldId id="420" r:id="rId27"/>
    <p:sldId id="421" r:id="rId28"/>
    <p:sldId id="413" r:id="rId29"/>
    <p:sldId id="423" r:id="rId30"/>
    <p:sldId id="36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1" userDrawn="1">
          <p15:clr>
            <a:srgbClr val="A4A3A4"/>
          </p15:clr>
        </p15:guide>
        <p15:guide id="2" pos="3840" userDrawn="1">
          <p15:clr>
            <a:srgbClr val="A4A3A4"/>
          </p15:clr>
        </p15:guide>
        <p15:guide id="3" orient="horz" pos="845" userDrawn="1">
          <p15:clr>
            <a:srgbClr val="A4A3A4"/>
          </p15:clr>
        </p15:guide>
        <p15:guide id="4" orient="horz" pos="22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79962"/>
    <a:srgbClr val="4D5356"/>
    <a:srgbClr val="8B2346"/>
    <a:srgbClr val="EA9D45"/>
    <a:srgbClr val="ECE7DC"/>
    <a:srgbClr val="461B2B"/>
    <a:srgbClr val="FFFFFF"/>
    <a:srgbClr val="E2D6C0"/>
    <a:srgbClr val="461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72088A-4A99-9C46-B850-D15E3F39F32B}" v="610" dt="2024-11-07T11:37:27.7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3"/>
    <p:restoredTop sz="94657"/>
  </p:normalViewPr>
  <p:slideViewPr>
    <p:cSldViewPr snapToGrid="0">
      <p:cViewPr varScale="1">
        <p:scale>
          <a:sx n="97" d="100"/>
          <a:sy n="97" d="100"/>
        </p:scale>
        <p:origin x="784" y="200"/>
      </p:cViewPr>
      <p:guideLst>
        <p:guide orient="horz" pos="2001"/>
        <p:guide pos="3840"/>
        <p:guide orient="horz" pos="845"/>
        <p:guide orient="horz" pos="22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oock, DA, Miss [dayna@sun.ac.za]" userId="3cd23fe2-0806-471d-a2b7-e44aca487b86" providerId="ADAL" clId="{E272088A-4A99-9C46-B850-D15E3F39F32B}"/>
    <pc:docChg chg="undo custSel addSld delSld modSld sldOrd">
      <pc:chgData name="Croock, DA, Miss [dayna@sun.ac.za]" userId="3cd23fe2-0806-471d-a2b7-e44aca487b86" providerId="ADAL" clId="{E272088A-4A99-9C46-B850-D15E3F39F32B}" dt="2024-11-07T11:37:33.936" v="5922" actId="2696"/>
      <pc:docMkLst>
        <pc:docMk/>
      </pc:docMkLst>
      <pc:sldChg chg="modSp mod">
        <pc:chgData name="Croock, DA, Miss [dayna@sun.ac.za]" userId="3cd23fe2-0806-471d-a2b7-e44aca487b86" providerId="ADAL" clId="{E272088A-4A99-9C46-B850-D15E3F39F32B}" dt="2024-11-07T11:10:45.171" v="4640" actId="20577"/>
        <pc:sldMkLst>
          <pc:docMk/>
          <pc:sldMk cId="2180766255" sldId="278"/>
        </pc:sldMkLst>
        <pc:spChg chg="mod">
          <ac:chgData name="Croock, DA, Miss [dayna@sun.ac.za]" userId="3cd23fe2-0806-471d-a2b7-e44aca487b86" providerId="ADAL" clId="{E272088A-4A99-9C46-B850-D15E3F39F32B}" dt="2024-11-06T10:22:28.983" v="407" actId="1036"/>
          <ac:spMkLst>
            <pc:docMk/>
            <pc:sldMk cId="2180766255" sldId="278"/>
            <ac:spMk id="14" creationId="{8E3A3F8C-6230-504C-8AFC-31068B2D2720}"/>
          </ac:spMkLst>
        </pc:spChg>
        <pc:spChg chg="mod">
          <ac:chgData name="Croock, DA, Miss [dayna@sun.ac.za]" userId="3cd23fe2-0806-471d-a2b7-e44aca487b86" providerId="ADAL" clId="{E272088A-4A99-9C46-B850-D15E3F39F32B}" dt="2024-11-07T11:10:45.171" v="4640" actId="20577"/>
          <ac:spMkLst>
            <pc:docMk/>
            <pc:sldMk cId="2180766255" sldId="278"/>
            <ac:spMk id="15" creationId="{B1EA54D1-E7D1-A740-AA26-B16D16042E22}"/>
          </ac:spMkLst>
        </pc:spChg>
      </pc:sldChg>
      <pc:sldChg chg="modSp mod">
        <pc:chgData name="Croock, DA, Miss [dayna@sun.ac.za]" userId="3cd23fe2-0806-471d-a2b7-e44aca487b86" providerId="ADAL" clId="{E272088A-4A99-9C46-B850-D15E3F39F32B}" dt="2024-11-07T10:45:31.070" v="4040" actId="20577"/>
        <pc:sldMkLst>
          <pc:docMk/>
          <pc:sldMk cId="3192580946" sldId="397"/>
        </pc:sldMkLst>
        <pc:spChg chg="mod">
          <ac:chgData name="Croock, DA, Miss [dayna@sun.ac.za]" userId="3cd23fe2-0806-471d-a2b7-e44aca487b86" providerId="ADAL" clId="{E272088A-4A99-9C46-B850-D15E3F39F32B}" dt="2024-11-07T10:45:31.070" v="4040" actId="20577"/>
          <ac:spMkLst>
            <pc:docMk/>
            <pc:sldMk cId="3192580946" sldId="397"/>
            <ac:spMk id="10" creationId="{4A2E3458-2FE6-4D84-8A88-415691A3E1D7}"/>
          </ac:spMkLst>
        </pc:spChg>
      </pc:sldChg>
      <pc:sldChg chg="addSp delSp modSp new mod ord modAnim">
        <pc:chgData name="Croock, DA, Miss [dayna@sun.ac.za]" userId="3cd23fe2-0806-471d-a2b7-e44aca487b86" providerId="ADAL" clId="{E272088A-4A99-9C46-B850-D15E3F39F32B}" dt="2024-11-07T09:42:09.072" v="2348" actId="20578"/>
        <pc:sldMkLst>
          <pc:docMk/>
          <pc:sldMk cId="739774838" sldId="398"/>
        </pc:sldMkLst>
        <pc:spChg chg="del">
          <ac:chgData name="Croock, DA, Miss [dayna@sun.ac.za]" userId="3cd23fe2-0806-471d-a2b7-e44aca487b86" providerId="ADAL" clId="{E272088A-4A99-9C46-B850-D15E3F39F32B}" dt="2024-11-07T08:31:56.849" v="444" actId="931"/>
          <ac:spMkLst>
            <pc:docMk/>
            <pc:sldMk cId="739774838" sldId="398"/>
            <ac:spMk id="2" creationId="{50C1C387-1F2E-6DFF-84E9-AAB39F1BA413}"/>
          </ac:spMkLst>
        </pc:spChg>
        <pc:spChg chg="del">
          <ac:chgData name="Croock, DA, Miss [dayna@sun.ac.za]" userId="3cd23fe2-0806-471d-a2b7-e44aca487b86" providerId="ADAL" clId="{E272088A-4A99-9C46-B850-D15E3F39F32B}" dt="2024-11-07T08:32:27.145" v="453" actId="478"/>
          <ac:spMkLst>
            <pc:docMk/>
            <pc:sldMk cId="739774838" sldId="398"/>
            <ac:spMk id="3" creationId="{E698AB71-5EBD-67A1-A4E3-5B694C65F44F}"/>
          </ac:spMkLst>
        </pc:spChg>
        <pc:spChg chg="mod">
          <ac:chgData name="Croock, DA, Miss [dayna@sun.ac.za]" userId="3cd23fe2-0806-471d-a2b7-e44aca487b86" providerId="ADAL" clId="{E272088A-4A99-9C46-B850-D15E3F39F32B}" dt="2024-11-07T09:41:11.775" v="2345" actId="14100"/>
          <ac:spMkLst>
            <pc:docMk/>
            <pc:sldMk cId="739774838" sldId="398"/>
            <ac:spMk id="4" creationId="{1531DCCA-420C-E354-F457-FCF0215D449B}"/>
          </ac:spMkLst>
        </pc:spChg>
        <pc:spChg chg="add del mod">
          <ac:chgData name="Croock, DA, Miss [dayna@sun.ac.za]" userId="3cd23fe2-0806-471d-a2b7-e44aca487b86" providerId="ADAL" clId="{E272088A-4A99-9C46-B850-D15E3F39F32B}" dt="2024-11-07T08:32:08.790" v="447" actId="931"/>
          <ac:spMkLst>
            <pc:docMk/>
            <pc:sldMk cId="739774838" sldId="398"/>
            <ac:spMk id="8" creationId="{50D0EFCF-34E5-71D1-A73E-F243804D4D30}"/>
          </ac:spMkLst>
        </pc:spChg>
        <pc:spChg chg="add del mod">
          <ac:chgData name="Croock, DA, Miss [dayna@sun.ac.za]" userId="3cd23fe2-0806-471d-a2b7-e44aca487b86" providerId="ADAL" clId="{E272088A-4A99-9C46-B850-D15E3F39F32B}" dt="2024-11-07T08:44:39.128" v="546" actId="478"/>
          <ac:spMkLst>
            <pc:docMk/>
            <pc:sldMk cId="739774838" sldId="398"/>
            <ac:spMk id="11" creationId="{3D889471-AB71-6C61-8500-8B294ABF3DF0}"/>
          </ac:spMkLst>
        </pc:spChg>
        <pc:spChg chg="add del mod">
          <ac:chgData name="Croock, DA, Miss [dayna@sun.ac.za]" userId="3cd23fe2-0806-471d-a2b7-e44aca487b86" providerId="ADAL" clId="{E272088A-4A99-9C46-B850-D15E3F39F32B}" dt="2024-11-07T08:44:40.547" v="547" actId="478"/>
          <ac:spMkLst>
            <pc:docMk/>
            <pc:sldMk cId="739774838" sldId="398"/>
            <ac:spMk id="12" creationId="{FA9970E5-69FE-88E1-6AA7-7F3754315578}"/>
          </ac:spMkLst>
        </pc:spChg>
        <pc:spChg chg="add mod">
          <ac:chgData name="Croock, DA, Miss [dayna@sun.ac.za]" userId="3cd23fe2-0806-471d-a2b7-e44aca487b86" providerId="ADAL" clId="{E272088A-4A99-9C46-B850-D15E3F39F32B}" dt="2024-11-07T08:47:51.354" v="621" actId="14100"/>
          <ac:spMkLst>
            <pc:docMk/>
            <pc:sldMk cId="739774838" sldId="398"/>
            <ac:spMk id="17" creationId="{EAB0D013-C393-0E35-960A-21698655B185}"/>
          </ac:spMkLst>
        </pc:spChg>
        <pc:spChg chg="add del mod">
          <ac:chgData name="Croock, DA, Miss [dayna@sun.ac.za]" userId="3cd23fe2-0806-471d-a2b7-e44aca487b86" providerId="ADAL" clId="{E272088A-4A99-9C46-B850-D15E3F39F32B}" dt="2024-11-07T09:08:47.699" v="711" actId="478"/>
          <ac:spMkLst>
            <pc:docMk/>
            <pc:sldMk cId="739774838" sldId="398"/>
            <ac:spMk id="22" creationId="{F35D5D62-DF5A-031F-CAC2-BD533E398638}"/>
          </ac:spMkLst>
        </pc:spChg>
        <pc:grpChg chg="add mod">
          <ac:chgData name="Croock, DA, Miss [dayna@sun.ac.za]" userId="3cd23fe2-0806-471d-a2b7-e44aca487b86" providerId="ADAL" clId="{E272088A-4A99-9C46-B850-D15E3F39F32B}" dt="2024-11-07T08:54:34.343" v="651" actId="1036"/>
          <ac:grpSpMkLst>
            <pc:docMk/>
            <pc:sldMk cId="739774838" sldId="398"/>
            <ac:grpSpMk id="18" creationId="{7A632922-0AE3-01D3-040E-A682448D8C3E}"/>
          </ac:grpSpMkLst>
        </pc:grpChg>
        <pc:picChg chg="add del mod">
          <ac:chgData name="Croock, DA, Miss [dayna@sun.ac.za]" userId="3cd23fe2-0806-471d-a2b7-e44aca487b86" providerId="ADAL" clId="{E272088A-4A99-9C46-B850-D15E3F39F32B}" dt="2024-11-07T08:31:58.416" v="445" actId="478"/>
          <ac:picMkLst>
            <pc:docMk/>
            <pc:sldMk cId="739774838" sldId="398"/>
            <ac:picMk id="6" creationId="{6A17F262-51B7-83E2-5F48-F8B4E8C80BCA}"/>
          </ac:picMkLst>
        </pc:picChg>
        <pc:picChg chg="add mod modCrop">
          <ac:chgData name="Croock, DA, Miss [dayna@sun.ac.za]" userId="3cd23fe2-0806-471d-a2b7-e44aca487b86" providerId="ADAL" clId="{E272088A-4A99-9C46-B850-D15E3F39F32B}" dt="2024-11-07T08:54:34.343" v="651" actId="1036"/>
          <ac:picMkLst>
            <pc:docMk/>
            <pc:sldMk cId="739774838" sldId="398"/>
            <ac:picMk id="10" creationId="{5CCC42CD-5BE9-7887-4A9E-BBB75397A540}"/>
          </ac:picMkLst>
        </pc:picChg>
        <pc:picChg chg="add mod modCrop">
          <ac:chgData name="Croock, DA, Miss [dayna@sun.ac.za]" userId="3cd23fe2-0806-471d-a2b7-e44aca487b86" providerId="ADAL" clId="{E272088A-4A99-9C46-B850-D15E3F39F32B}" dt="2024-11-07T08:54:50.467" v="654" actId="170"/>
          <ac:picMkLst>
            <pc:docMk/>
            <pc:sldMk cId="739774838" sldId="398"/>
            <ac:picMk id="13" creationId="{9C03EF67-634A-9182-C16C-587718FBD625}"/>
          </ac:picMkLst>
        </pc:picChg>
        <pc:picChg chg="add mod modCrop">
          <ac:chgData name="Croock, DA, Miss [dayna@sun.ac.za]" userId="3cd23fe2-0806-471d-a2b7-e44aca487b86" providerId="ADAL" clId="{E272088A-4A99-9C46-B850-D15E3F39F32B}" dt="2024-11-07T08:54:34.343" v="651" actId="1036"/>
          <ac:picMkLst>
            <pc:docMk/>
            <pc:sldMk cId="739774838" sldId="398"/>
            <ac:picMk id="14" creationId="{14595DD5-71DD-2AD8-FA83-DAC0617FA767}"/>
          </ac:picMkLst>
        </pc:picChg>
        <pc:picChg chg="add mod modCrop">
          <ac:chgData name="Croock, DA, Miss [dayna@sun.ac.za]" userId="3cd23fe2-0806-471d-a2b7-e44aca487b86" providerId="ADAL" clId="{E272088A-4A99-9C46-B850-D15E3F39F32B}" dt="2024-11-07T08:47:41.236" v="617" actId="164"/>
          <ac:picMkLst>
            <pc:docMk/>
            <pc:sldMk cId="739774838" sldId="398"/>
            <ac:picMk id="15" creationId="{3835D7E0-B6C6-4778-2FFD-970AD76EE137}"/>
          </ac:picMkLst>
        </pc:picChg>
        <pc:picChg chg="add mod modCrop">
          <ac:chgData name="Croock, DA, Miss [dayna@sun.ac.za]" userId="3cd23fe2-0806-471d-a2b7-e44aca487b86" providerId="ADAL" clId="{E272088A-4A99-9C46-B850-D15E3F39F32B}" dt="2024-11-07T09:08:39.303" v="708" actId="1038"/>
          <ac:picMkLst>
            <pc:docMk/>
            <pc:sldMk cId="739774838" sldId="398"/>
            <ac:picMk id="16" creationId="{FF8E583E-417C-5E80-D21F-E98A8F3AEC09}"/>
          </ac:picMkLst>
        </pc:picChg>
        <pc:picChg chg="add mod">
          <ac:chgData name="Croock, DA, Miss [dayna@sun.ac.za]" userId="3cd23fe2-0806-471d-a2b7-e44aca487b86" providerId="ADAL" clId="{E272088A-4A99-9C46-B850-D15E3F39F32B}" dt="2024-11-07T09:04:44.977" v="691" actId="1038"/>
          <ac:picMkLst>
            <pc:docMk/>
            <pc:sldMk cId="739774838" sldId="398"/>
            <ac:picMk id="20" creationId="{7AA6FD14-201B-8854-B3AE-6248275DB570}"/>
          </ac:picMkLst>
        </pc:picChg>
        <pc:picChg chg="add mod">
          <ac:chgData name="Croock, DA, Miss [dayna@sun.ac.za]" userId="3cd23fe2-0806-471d-a2b7-e44aca487b86" providerId="ADAL" clId="{E272088A-4A99-9C46-B850-D15E3F39F32B}" dt="2024-11-07T09:04:52.110" v="696" actId="1035"/>
          <ac:picMkLst>
            <pc:docMk/>
            <pc:sldMk cId="739774838" sldId="398"/>
            <ac:picMk id="21" creationId="{17D8C818-25F9-E03B-6544-3FBE83039C31}"/>
          </ac:picMkLst>
        </pc:picChg>
        <pc:picChg chg="add mod">
          <ac:chgData name="Croock, DA, Miss [dayna@sun.ac.za]" userId="3cd23fe2-0806-471d-a2b7-e44aca487b86" providerId="ADAL" clId="{E272088A-4A99-9C46-B850-D15E3F39F32B}" dt="2024-11-07T09:41:08.797" v="2344" actId="1076"/>
          <ac:picMkLst>
            <pc:docMk/>
            <pc:sldMk cId="739774838" sldId="398"/>
            <ac:picMk id="23" creationId="{E6588F4F-FDC0-FEB7-B07B-03B18DF09575}"/>
          </ac:picMkLst>
        </pc:picChg>
      </pc:sldChg>
      <pc:sldChg chg="addSp delSp modSp new mod ord modAnim">
        <pc:chgData name="Croock, DA, Miss [dayna@sun.ac.za]" userId="3cd23fe2-0806-471d-a2b7-e44aca487b86" providerId="ADAL" clId="{E272088A-4A99-9C46-B850-D15E3F39F32B}" dt="2024-11-07T09:51:55.683" v="2468" actId="2711"/>
        <pc:sldMkLst>
          <pc:docMk/>
          <pc:sldMk cId="1560650173" sldId="399"/>
        </pc:sldMkLst>
        <pc:spChg chg="mod">
          <ac:chgData name="Croock, DA, Miss [dayna@sun.ac.za]" userId="3cd23fe2-0806-471d-a2b7-e44aca487b86" providerId="ADAL" clId="{E272088A-4A99-9C46-B850-D15E3F39F32B}" dt="2024-11-07T09:51:55.683" v="2468" actId="2711"/>
          <ac:spMkLst>
            <pc:docMk/>
            <pc:sldMk cId="1560650173" sldId="399"/>
            <ac:spMk id="2" creationId="{79863978-32C4-37D5-9FBC-6F40BFBC0DBD}"/>
          </ac:spMkLst>
        </pc:spChg>
        <pc:spChg chg="mod">
          <ac:chgData name="Croock, DA, Miss [dayna@sun.ac.za]" userId="3cd23fe2-0806-471d-a2b7-e44aca487b86" providerId="ADAL" clId="{E272088A-4A99-9C46-B850-D15E3F39F32B}" dt="2024-11-07T08:32:59.094" v="472" actId="20577"/>
          <ac:spMkLst>
            <pc:docMk/>
            <pc:sldMk cId="1560650173" sldId="399"/>
            <ac:spMk id="3" creationId="{395CA53C-A98F-548B-589B-DDB8C0B34D48}"/>
          </ac:spMkLst>
        </pc:spChg>
        <pc:spChg chg="mod">
          <ac:chgData name="Croock, DA, Miss [dayna@sun.ac.za]" userId="3cd23fe2-0806-471d-a2b7-e44aca487b86" providerId="ADAL" clId="{E272088A-4A99-9C46-B850-D15E3F39F32B}" dt="2024-11-07T09:26:06.311" v="1380" actId="14100"/>
          <ac:spMkLst>
            <pc:docMk/>
            <pc:sldMk cId="1560650173" sldId="399"/>
            <ac:spMk id="4" creationId="{EC776B4C-7F57-7382-2949-0F8154627CBB}"/>
          </ac:spMkLst>
        </pc:spChg>
        <pc:spChg chg="add del">
          <ac:chgData name="Croock, DA, Miss [dayna@sun.ac.za]" userId="3cd23fe2-0806-471d-a2b7-e44aca487b86" providerId="ADAL" clId="{E272088A-4A99-9C46-B850-D15E3F39F32B}" dt="2024-11-07T08:32:53.710" v="461" actId="478"/>
          <ac:spMkLst>
            <pc:docMk/>
            <pc:sldMk cId="1560650173" sldId="399"/>
            <ac:spMk id="6" creationId="{AA42102E-6929-BC29-5C40-EB965657F9CE}"/>
          </ac:spMkLst>
        </pc:spChg>
        <pc:picChg chg="add mod">
          <ac:chgData name="Croock, DA, Miss [dayna@sun.ac.za]" userId="3cd23fe2-0806-471d-a2b7-e44aca487b86" providerId="ADAL" clId="{E272088A-4A99-9C46-B850-D15E3F39F32B}" dt="2024-11-07T09:26:24.216" v="1385" actId="1076"/>
          <ac:picMkLst>
            <pc:docMk/>
            <pc:sldMk cId="1560650173" sldId="399"/>
            <ac:picMk id="7" creationId="{5E7A3D29-C0F0-CC4F-ECE9-83DC8EA2AA2F}"/>
          </ac:picMkLst>
        </pc:picChg>
      </pc:sldChg>
      <pc:sldChg chg="addSp delSp modSp new mod modAnim">
        <pc:chgData name="Croock, DA, Miss [dayna@sun.ac.za]" userId="3cd23fe2-0806-471d-a2b7-e44aca487b86" providerId="ADAL" clId="{E272088A-4A99-9C46-B850-D15E3F39F32B}" dt="2024-11-07T11:27:54.632" v="5767" actId="478"/>
        <pc:sldMkLst>
          <pc:docMk/>
          <pc:sldMk cId="1172768059" sldId="400"/>
        </pc:sldMkLst>
        <pc:spChg chg="mod">
          <ac:chgData name="Croock, DA, Miss [dayna@sun.ac.za]" userId="3cd23fe2-0806-471d-a2b7-e44aca487b86" providerId="ADAL" clId="{E272088A-4A99-9C46-B850-D15E3F39F32B}" dt="2024-11-07T11:10:04.435" v="4566" actId="2711"/>
          <ac:spMkLst>
            <pc:docMk/>
            <pc:sldMk cId="1172768059" sldId="400"/>
            <ac:spMk id="2" creationId="{53B85EEB-9160-7ADA-870A-079593CA48ED}"/>
          </ac:spMkLst>
        </pc:spChg>
        <pc:spChg chg="mod">
          <ac:chgData name="Croock, DA, Miss [dayna@sun.ac.za]" userId="3cd23fe2-0806-471d-a2b7-e44aca487b86" providerId="ADAL" clId="{E272088A-4A99-9C46-B850-D15E3F39F32B}" dt="2024-11-07T11:23:56.320" v="5463" actId="1076"/>
          <ac:spMkLst>
            <pc:docMk/>
            <pc:sldMk cId="1172768059" sldId="400"/>
            <ac:spMk id="3" creationId="{4697FDAF-5981-A097-8489-9B3EA4EC1B74}"/>
          </ac:spMkLst>
        </pc:spChg>
        <pc:spChg chg="mod">
          <ac:chgData name="Croock, DA, Miss [dayna@sun.ac.za]" userId="3cd23fe2-0806-471d-a2b7-e44aca487b86" providerId="ADAL" clId="{E272088A-4A99-9C46-B850-D15E3F39F32B}" dt="2024-11-07T10:24:13.503" v="3562" actId="20577"/>
          <ac:spMkLst>
            <pc:docMk/>
            <pc:sldMk cId="1172768059" sldId="400"/>
            <ac:spMk id="4" creationId="{FB9CB639-27E3-2CD3-F6D1-8E28E9747543}"/>
          </ac:spMkLst>
        </pc:spChg>
        <pc:spChg chg="add mod">
          <ac:chgData name="Croock, DA, Miss [dayna@sun.ac.za]" userId="3cd23fe2-0806-471d-a2b7-e44aca487b86" providerId="ADAL" clId="{E272088A-4A99-9C46-B850-D15E3F39F32B}" dt="2024-11-07T11:08:49.701" v="4531" actId="1076"/>
          <ac:spMkLst>
            <pc:docMk/>
            <pc:sldMk cId="1172768059" sldId="400"/>
            <ac:spMk id="14" creationId="{D50C291D-163A-FCBD-CC29-F40512EFE6B6}"/>
          </ac:spMkLst>
        </pc:spChg>
        <pc:spChg chg="add mod">
          <ac:chgData name="Croock, DA, Miss [dayna@sun.ac.za]" userId="3cd23fe2-0806-471d-a2b7-e44aca487b86" providerId="ADAL" clId="{E272088A-4A99-9C46-B850-D15E3F39F32B}" dt="2024-11-07T11:08:49.701" v="4531" actId="1076"/>
          <ac:spMkLst>
            <pc:docMk/>
            <pc:sldMk cId="1172768059" sldId="400"/>
            <ac:spMk id="15" creationId="{7B4D3B4E-9F4D-BD30-1C9F-FD18576427DE}"/>
          </ac:spMkLst>
        </pc:spChg>
        <pc:spChg chg="add del">
          <ac:chgData name="Croock, DA, Miss [dayna@sun.ac.za]" userId="3cd23fe2-0806-471d-a2b7-e44aca487b86" providerId="ADAL" clId="{E272088A-4A99-9C46-B850-D15E3F39F32B}" dt="2024-11-07T10:37:01.218" v="3903" actId="478"/>
          <ac:spMkLst>
            <pc:docMk/>
            <pc:sldMk cId="1172768059" sldId="400"/>
            <ac:spMk id="24" creationId="{679F422B-0F04-EEB5-B1C1-AC416252C2F8}"/>
          </ac:spMkLst>
        </pc:spChg>
        <pc:spChg chg="add del">
          <ac:chgData name="Croock, DA, Miss [dayna@sun.ac.za]" userId="3cd23fe2-0806-471d-a2b7-e44aca487b86" providerId="ADAL" clId="{E272088A-4A99-9C46-B850-D15E3F39F32B}" dt="2024-11-07T10:37:14.823" v="3905" actId="478"/>
          <ac:spMkLst>
            <pc:docMk/>
            <pc:sldMk cId="1172768059" sldId="400"/>
            <ac:spMk id="25" creationId="{C02978D5-7B88-F757-A6C9-FC79D851FDAE}"/>
          </ac:spMkLst>
        </pc:spChg>
        <pc:spChg chg="add del mod">
          <ac:chgData name="Croock, DA, Miss [dayna@sun.ac.za]" userId="3cd23fe2-0806-471d-a2b7-e44aca487b86" providerId="ADAL" clId="{E272088A-4A99-9C46-B850-D15E3F39F32B}" dt="2024-11-07T10:37:35.235" v="3908" actId="478"/>
          <ac:spMkLst>
            <pc:docMk/>
            <pc:sldMk cId="1172768059" sldId="400"/>
            <ac:spMk id="26" creationId="{0423E36B-F3BE-AA3B-83EC-AEADADF02DE4}"/>
          </ac:spMkLst>
        </pc:spChg>
        <pc:spChg chg="add del mod">
          <ac:chgData name="Croock, DA, Miss [dayna@sun.ac.za]" userId="3cd23fe2-0806-471d-a2b7-e44aca487b86" providerId="ADAL" clId="{E272088A-4A99-9C46-B850-D15E3F39F32B}" dt="2024-11-07T11:08:52.887" v="4532" actId="1076"/>
          <ac:spMkLst>
            <pc:docMk/>
            <pc:sldMk cId="1172768059" sldId="400"/>
            <ac:spMk id="27" creationId="{9608B245-4F9D-0CCC-ACBE-693B5AFECA24}"/>
          </ac:spMkLst>
        </pc:spChg>
        <pc:spChg chg="add del">
          <ac:chgData name="Croock, DA, Miss [dayna@sun.ac.za]" userId="3cd23fe2-0806-471d-a2b7-e44aca487b86" providerId="ADAL" clId="{E272088A-4A99-9C46-B850-D15E3F39F32B}" dt="2024-11-07T10:38:36.642" v="3916" actId="11529"/>
          <ac:spMkLst>
            <pc:docMk/>
            <pc:sldMk cId="1172768059" sldId="400"/>
            <ac:spMk id="32" creationId="{76B42368-0E48-998C-183C-BE2EF7731BAC}"/>
          </ac:spMkLst>
        </pc:spChg>
        <pc:spChg chg="add mod">
          <ac:chgData name="Croock, DA, Miss [dayna@sun.ac.za]" userId="3cd23fe2-0806-471d-a2b7-e44aca487b86" providerId="ADAL" clId="{E272088A-4A99-9C46-B850-D15E3F39F32B}" dt="2024-11-07T11:08:49.701" v="4531" actId="1076"/>
          <ac:spMkLst>
            <pc:docMk/>
            <pc:sldMk cId="1172768059" sldId="400"/>
            <ac:spMk id="39" creationId="{80545BFC-9E7E-D1BC-910F-D336BFEA512B}"/>
          </ac:spMkLst>
        </pc:spChg>
        <pc:spChg chg="add mod">
          <ac:chgData name="Croock, DA, Miss [dayna@sun.ac.za]" userId="3cd23fe2-0806-471d-a2b7-e44aca487b86" providerId="ADAL" clId="{E272088A-4A99-9C46-B850-D15E3F39F32B}" dt="2024-11-07T11:08:49.701" v="4531" actId="1076"/>
          <ac:spMkLst>
            <pc:docMk/>
            <pc:sldMk cId="1172768059" sldId="400"/>
            <ac:spMk id="40" creationId="{CC6CFAEC-F563-9A77-0CC5-990A7C82FC08}"/>
          </ac:spMkLst>
        </pc:spChg>
        <pc:spChg chg="add mod">
          <ac:chgData name="Croock, DA, Miss [dayna@sun.ac.za]" userId="3cd23fe2-0806-471d-a2b7-e44aca487b86" providerId="ADAL" clId="{E272088A-4A99-9C46-B850-D15E3F39F32B}" dt="2024-11-07T11:08:49.701" v="4531" actId="1076"/>
          <ac:spMkLst>
            <pc:docMk/>
            <pc:sldMk cId="1172768059" sldId="400"/>
            <ac:spMk id="41" creationId="{4FF2785D-AD25-4D09-2B44-A83CC778651A}"/>
          </ac:spMkLst>
        </pc:spChg>
        <pc:spChg chg="add mod">
          <ac:chgData name="Croock, DA, Miss [dayna@sun.ac.za]" userId="3cd23fe2-0806-471d-a2b7-e44aca487b86" providerId="ADAL" clId="{E272088A-4A99-9C46-B850-D15E3F39F32B}" dt="2024-11-07T11:08:49.701" v="4531" actId="1076"/>
          <ac:spMkLst>
            <pc:docMk/>
            <pc:sldMk cId="1172768059" sldId="400"/>
            <ac:spMk id="42" creationId="{3B709B98-65D5-5EF7-4AB3-476390F416FE}"/>
          </ac:spMkLst>
        </pc:spChg>
        <pc:spChg chg="add mod">
          <ac:chgData name="Croock, DA, Miss [dayna@sun.ac.za]" userId="3cd23fe2-0806-471d-a2b7-e44aca487b86" providerId="ADAL" clId="{E272088A-4A99-9C46-B850-D15E3F39F32B}" dt="2024-11-07T11:08:49.701" v="4531" actId="1076"/>
          <ac:spMkLst>
            <pc:docMk/>
            <pc:sldMk cId="1172768059" sldId="400"/>
            <ac:spMk id="43" creationId="{CA172742-7912-BEFE-73AE-07B4E3373E65}"/>
          </ac:spMkLst>
        </pc:spChg>
        <pc:spChg chg="add del mod">
          <ac:chgData name="Croock, DA, Miss [dayna@sun.ac.za]" userId="3cd23fe2-0806-471d-a2b7-e44aca487b86" providerId="ADAL" clId="{E272088A-4A99-9C46-B850-D15E3F39F32B}" dt="2024-11-07T11:07:58.035" v="4482" actId="21"/>
          <ac:spMkLst>
            <pc:docMk/>
            <pc:sldMk cId="1172768059" sldId="400"/>
            <ac:spMk id="44" creationId="{945F7CD1-521D-9117-2EA4-EF6069FE1C4D}"/>
          </ac:spMkLst>
        </pc:spChg>
        <pc:spChg chg="add mod">
          <ac:chgData name="Croock, DA, Miss [dayna@sun.ac.za]" userId="3cd23fe2-0806-471d-a2b7-e44aca487b86" providerId="ADAL" clId="{E272088A-4A99-9C46-B850-D15E3F39F32B}" dt="2024-11-07T11:11:12.906" v="4643"/>
          <ac:spMkLst>
            <pc:docMk/>
            <pc:sldMk cId="1172768059" sldId="400"/>
            <ac:spMk id="45" creationId="{73C2CF90-AD01-807F-F474-9AF5AE5FFFE6}"/>
          </ac:spMkLst>
        </pc:spChg>
        <pc:spChg chg="add del mod">
          <ac:chgData name="Croock, DA, Miss [dayna@sun.ac.za]" userId="3cd23fe2-0806-471d-a2b7-e44aca487b86" providerId="ADAL" clId="{E272088A-4A99-9C46-B850-D15E3F39F32B}" dt="2024-11-07T11:27:52.517" v="5763" actId="1035"/>
          <ac:spMkLst>
            <pc:docMk/>
            <pc:sldMk cId="1172768059" sldId="400"/>
            <ac:spMk id="48" creationId="{DAD34634-E1B6-9224-ED75-7B9E7DE9B7AC}"/>
          </ac:spMkLst>
        </pc:spChg>
        <pc:spChg chg="add del mod">
          <ac:chgData name="Croock, DA, Miss [dayna@sun.ac.za]" userId="3cd23fe2-0806-471d-a2b7-e44aca487b86" providerId="ADAL" clId="{E272088A-4A99-9C46-B850-D15E3F39F32B}" dt="2024-11-07T11:26:05.684" v="5599" actId="166"/>
          <ac:spMkLst>
            <pc:docMk/>
            <pc:sldMk cId="1172768059" sldId="400"/>
            <ac:spMk id="49" creationId="{AB956F05-3107-32D7-5C54-9DAB2967E57B}"/>
          </ac:spMkLst>
        </pc:spChg>
        <pc:spChg chg="add del mod">
          <ac:chgData name="Croock, DA, Miss [dayna@sun.ac.za]" userId="3cd23fe2-0806-471d-a2b7-e44aca487b86" providerId="ADAL" clId="{E272088A-4A99-9C46-B850-D15E3F39F32B}" dt="2024-11-07T11:24:45.567" v="5505" actId="478"/>
          <ac:spMkLst>
            <pc:docMk/>
            <pc:sldMk cId="1172768059" sldId="400"/>
            <ac:spMk id="50" creationId="{7855EC0C-11D0-1984-7042-D059D4EC6BCF}"/>
          </ac:spMkLst>
        </pc:spChg>
        <pc:spChg chg="add del mod">
          <ac:chgData name="Croock, DA, Miss [dayna@sun.ac.za]" userId="3cd23fe2-0806-471d-a2b7-e44aca487b86" providerId="ADAL" clId="{E272088A-4A99-9C46-B850-D15E3F39F32B}" dt="2024-11-07T11:26:05.684" v="5599" actId="166"/>
          <ac:spMkLst>
            <pc:docMk/>
            <pc:sldMk cId="1172768059" sldId="400"/>
            <ac:spMk id="51" creationId="{C0049182-5B08-76FB-B661-FBAD0EF3A25E}"/>
          </ac:spMkLst>
        </pc:spChg>
        <pc:spChg chg="add del mod">
          <ac:chgData name="Croock, DA, Miss [dayna@sun.ac.za]" userId="3cd23fe2-0806-471d-a2b7-e44aca487b86" providerId="ADAL" clId="{E272088A-4A99-9C46-B850-D15E3F39F32B}" dt="2024-11-07T11:24:43.371" v="5504" actId="478"/>
          <ac:spMkLst>
            <pc:docMk/>
            <pc:sldMk cId="1172768059" sldId="400"/>
            <ac:spMk id="52" creationId="{DFEC38A0-6E91-FD4E-ADAA-AD7A73E95A60}"/>
          </ac:spMkLst>
        </pc:spChg>
        <pc:spChg chg="add del mod">
          <ac:chgData name="Croock, DA, Miss [dayna@sun.ac.za]" userId="3cd23fe2-0806-471d-a2b7-e44aca487b86" providerId="ADAL" clId="{E272088A-4A99-9C46-B850-D15E3F39F32B}" dt="2024-11-07T11:24:26.615" v="5500" actId="478"/>
          <ac:spMkLst>
            <pc:docMk/>
            <pc:sldMk cId="1172768059" sldId="400"/>
            <ac:spMk id="53" creationId="{8E9AF501-C366-0595-F8B3-AA65F2B02E2E}"/>
          </ac:spMkLst>
        </pc:spChg>
        <pc:spChg chg="add del mod">
          <ac:chgData name="Croock, DA, Miss [dayna@sun.ac.za]" userId="3cd23fe2-0806-471d-a2b7-e44aca487b86" providerId="ADAL" clId="{E272088A-4A99-9C46-B850-D15E3F39F32B}" dt="2024-11-07T11:24:38.493" v="5502" actId="478"/>
          <ac:spMkLst>
            <pc:docMk/>
            <pc:sldMk cId="1172768059" sldId="400"/>
            <ac:spMk id="54" creationId="{E993B92D-5C24-6D51-0466-6BEE4FA2FF18}"/>
          </ac:spMkLst>
        </pc:spChg>
        <pc:spChg chg="add del mod">
          <ac:chgData name="Croock, DA, Miss [dayna@sun.ac.za]" userId="3cd23fe2-0806-471d-a2b7-e44aca487b86" providerId="ADAL" clId="{E272088A-4A99-9C46-B850-D15E3F39F32B}" dt="2024-11-07T11:24:39.574" v="5503" actId="478"/>
          <ac:spMkLst>
            <pc:docMk/>
            <pc:sldMk cId="1172768059" sldId="400"/>
            <ac:spMk id="55" creationId="{850658C3-1077-1903-ACAB-D36924B560A5}"/>
          </ac:spMkLst>
        </pc:spChg>
        <pc:spChg chg="add del mod">
          <ac:chgData name="Croock, DA, Miss [dayna@sun.ac.za]" userId="3cd23fe2-0806-471d-a2b7-e44aca487b86" providerId="ADAL" clId="{E272088A-4A99-9C46-B850-D15E3F39F32B}" dt="2024-11-07T11:24:43.371" v="5504" actId="478"/>
          <ac:spMkLst>
            <pc:docMk/>
            <pc:sldMk cId="1172768059" sldId="400"/>
            <ac:spMk id="56" creationId="{01EA089D-0A5E-D926-CEA2-DF9E70AD30DF}"/>
          </ac:spMkLst>
        </pc:spChg>
        <pc:spChg chg="add del mod">
          <ac:chgData name="Croock, DA, Miss [dayna@sun.ac.za]" userId="3cd23fe2-0806-471d-a2b7-e44aca487b86" providerId="ADAL" clId="{E272088A-4A99-9C46-B850-D15E3F39F32B}" dt="2024-11-07T11:24:38.493" v="5502" actId="478"/>
          <ac:spMkLst>
            <pc:docMk/>
            <pc:sldMk cId="1172768059" sldId="400"/>
            <ac:spMk id="57" creationId="{2175B9F7-6487-3881-A365-C7986BDD512E}"/>
          </ac:spMkLst>
        </pc:spChg>
        <pc:spChg chg="add del mod">
          <ac:chgData name="Croock, DA, Miss [dayna@sun.ac.za]" userId="3cd23fe2-0806-471d-a2b7-e44aca487b86" providerId="ADAL" clId="{E272088A-4A99-9C46-B850-D15E3F39F32B}" dt="2024-11-07T11:24:38.493" v="5502" actId="478"/>
          <ac:spMkLst>
            <pc:docMk/>
            <pc:sldMk cId="1172768059" sldId="400"/>
            <ac:spMk id="58" creationId="{91CB57C5-A856-7634-F3E4-59E49A0F7946}"/>
          </ac:spMkLst>
        </pc:spChg>
        <pc:spChg chg="add del mod">
          <ac:chgData name="Croock, DA, Miss [dayna@sun.ac.za]" userId="3cd23fe2-0806-471d-a2b7-e44aca487b86" providerId="ADAL" clId="{E272088A-4A99-9C46-B850-D15E3F39F32B}" dt="2024-11-07T11:24:38.493" v="5502" actId="478"/>
          <ac:spMkLst>
            <pc:docMk/>
            <pc:sldMk cId="1172768059" sldId="400"/>
            <ac:spMk id="59" creationId="{09825DFA-B7C5-92DE-B5DB-CE8BE3C7346C}"/>
          </ac:spMkLst>
        </pc:spChg>
        <pc:spChg chg="add del mod">
          <ac:chgData name="Croock, DA, Miss [dayna@sun.ac.za]" userId="3cd23fe2-0806-471d-a2b7-e44aca487b86" providerId="ADAL" clId="{E272088A-4A99-9C46-B850-D15E3F39F32B}" dt="2024-11-07T11:24:38.493" v="5502" actId="478"/>
          <ac:spMkLst>
            <pc:docMk/>
            <pc:sldMk cId="1172768059" sldId="400"/>
            <ac:spMk id="60" creationId="{E8895477-77AA-339A-2A35-D05714366CDD}"/>
          </ac:spMkLst>
        </pc:spChg>
        <pc:spChg chg="add del mod">
          <ac:chgData name="Croock, DA, Miss [dayna@sun.ac.za]" userId="3cd23fe2-0806-471d-a2b7-e44aca487b86" providerId="ADAL" clId="{E272088A-4A99-9C46-B850-D15E3F39F32B}" dt="2024-11-07T11:24:38.493" v="5502" actId="478"/>
          <ac:spMkLst>
            <pc:docMk/>
            <pc:sldMk cId="1172768059" sldId="400"/>
            <ac:spMk id="61" creationId="{4F4D9B5A-FC81-97B2-0FB0-7B0C98C2765F}"/>
          </ac:spMkLst>
        </pc:spChg>
        <pc:spChg chg="add del mod">
          <ac:chgData name="Croock, DA, Miss [dayna@sun.ac.za]" userId="3cd23fe2-0806-471d-a2b7-e44aca487b86" providerId="ADAL" clId="{E272088A-4A99-9C46-B850-D15E3F39F32B}" dt="2024-11-07T11:24:43.371" v="5504" actId="478"/>
          <ac:spMkLst>
            <pc:docMk/>
            <pc:sldMk cId="1172768059" sldId="400"/>
            <ac:spMk id="62" creationId="{EDC668CB-D3F3-F521-CFBD-BB4063320FE9}"/>
          </ac:spMkLst>
        </pc:spChg>
        <pc:spChg chg="add del mod">
          <ac:chgData name="Croock, DA, Miss [dayna@sun.ac.za]" userId="3cd23fe2-0806-471d-a2b7-e44aca487b86" providerId="ADAL" clId="{E272088A-4A99-9C46-B850-D15E3F39F32B}" dt="2024-11-07T11:24:38.493" v="5502" actId="478"/>
          <ac:spMkLst>
            <pc:docMk/>
            <pc:sldMk cId="1172768059" sldId="400"/>
            <ac:spMk id="63" creationId="{1BE0F593-1AD3-2EA4-9509-22AD93D4CD3A}"/>
          </ac:spMkLst>
        </pc:spChg>
        <pc:spChg chg="add del mod">
          <ac:chgData name="Croock, DA, Miss [dayna@sun.ac.za]" userId="3cd23fe2-0806-471d-a2b7-e44aca487b86" providerId="ADAL" clId="{E272088A-4A99-9C46-B850-D15E3F39F32B}" dt="2024-11-07T11:24:45.567" v="5505" actId="478"/>
          <ac:spMkLst>
            <pc:docMk/>
            <pc:sldMk cId="1172768059" sldId="400"/>
            <ac:spMk id="64" creationId="{C3458435-D78C-6554-1C37-A710FFF58537}"/>
          </ac:spMkLst>
        </pc:spChg>
        <pc:spChg chg="add mod">
          <ac:chgData name="Croock, DA, Miss [dayna@sun.ac.za]" userId="3cd23fe2-0806-471d-a2b7-e44aca487b86" providerId="ADAL" clId="{E272088A-4A99-9C46-B850-D15E3F39F32B}" dt="2024-11-07T11:25:49.917" v="5590" actId="207"/>
          <ac:spMkLst>
            <pc:docMk/>
            <pc:sldMk cId="1172768059" sldId="400"/>
            <ac:spMk id="65" creationId="{8EBEFDD6-8E44-CA69-FDFF-03AF98185EBC}"/>
          </ac:spMkLst>
        </pc:spChg>
        <pc:spChg chg="add mod">
          <ac:chgData name="Croock, DA, Miss [dayna@sun.ac.za]" userId="3cd23fe2-0806-471d-a2b7-e44aca487b86" providerId="ADAL" clId="{E272088A-4A99-9C46-B850-D15E3F39F32B}" dt="2024-11-07T11:25:49.917" v="5590" actId="207"/>
          <ac:spMkLst>
            <pc:docMk/>
            <pc:sldMk cId="1172768059" sldId="400"/>
            <ac:spMk id="66" creationId="{D0B2E3CE-D0B6-8DAC-D9B0-CF7CF95CDA6F}"/>
          </ac:spMkLst>
        </pc:spChg>
        <pc:spChg chg="add mod">
          <ac:chgData name="Croock, DA, Miss [dayna@sun.ac.za]" userId="3cd23fe2-0806-471d-a2b7-e44aca487b86" providerId="ADAL" clId="{E272088A-4A99-9C46-B850-D15E3F39F32B}" dt="2024-11-07T11:25:49.917" v="5590" actId="207"/>
          <ac:spMkLst>
            <pc:docMk/>
            <pc:sldMk cId="1172768059" sldId="400"/>
            <ac:spMk id="67" creationId="{A45DAA07-FF44-0CE5-F54E-87F2ECDBB2E5}"/>
          </ac:spMkLst>
        </pc:spChg>
        <pc:spChg chg="add mod">
          <ac:chgData name="Croock, DA, Miss [dayna@sun.ac.za]" userId="3cd23fe2-0806-471d-a2b7-e44aca487b86" providerId="ADAL" clId="{E272088A-4A99-9C46-B850-D15E3F39F32B}" dt="2024-11-07T11:26:42.317" v="5644" actId="1038"/>
          <ac:spMkLst>
            <pc:docMk/>
            <pc:sldMk cId="1172768059" sldId="400"/>
            <ac:spMk id="68" creationId="{D3E75939-E049-6332-8EB0-DE716A47065A}"/>
          </ac:spMkLst>
        </pc:spChg>
        <pc:spChg chg="add mod">
          <ac:chgData name="Croock, DA, Miss [dayna@sun.ac.za]" userId="3cd23fe2-0806-471d-a2b7-e44aca487b86" providerId="ADAL" clId="{E272088A-4A99-9C46-B850-D15E3F39F32B}" dt="2024-11-07T11:26:38.049" v="5642" actId="1076"/>
          <ac:spMkLst>
            <pc:docMk/>
            <pc:sldMk cId="1172768059" sldId="400"/>
            <ac:spMk id="69" creationId="{80F8B695-6782-1381-1137-9F4B9E33F88D}"/>
          </ac:spMkLst>
        </pc:spChg>
        <pc:spChg chg="add mod">
          <ac:chgData name="Croock, DA, Miss [dayna@sun.ac.za]" userId="3cd23fe2-0806-471d-a2b7-e44aca487b86" providerId="ADAL" clId="{E272088A-4A99-9C46-B850-D15E3F39F32B}" dt="2024-11-07T11:26:29.512" v="5639" actId="1035"/>
          <ac:spMkLst>
            <pc:docMk/>
            <pc:sldMk cId="1172768059" sldId="400"/>
            <ac:spMk id="70" creationId="{2F2734C0-DB01-B9C6-6D12-293138AC46B3}"/>
          </ac:spMkLst>
        </pc:spChg>
        <pc:spChg chg="add mod">
          <ac:chgData name="Croock, DA, Miss [dayna@sun.ac.za]" userId="3cd23fe2-0806-471d-a2b7-e44aca487b86" providerId="ADAL" clId="{E272088A-4A99-9C46-B850-D15E3F39F32B}" dt="2024-11-07T11:26:57.541" v="5682" actId="1035"/>
          <ac:spMkLst>
            <pc:docMk/>
            <pc:sldMk cId="1172768059" sldId="400"/>
            <ac:spMk id="71" creationId="{83B11B25-BDD8-50E3-523E-F525CC909319}"/>
          </ac:spMkLst>
        </pc:spChg>
        <pc:spChg chg="add mod">
          <ac:chgData name="Croock, DA, Miss [dayna@sun.ac.za]" userId="3cd23fe2-0806-471d-a2b7-e44aca487b86" providerId="ADAL" clId="{E272088A-4A99-9C46-B850-D15E3F39F32B}" dt="2024-11-07T11:26:57.541" v="5682" actId="1035"/>
          <ac:spMkLst>
            <pc:docMk/>
            <pc:sldMk cId="1172768059" sldId="400"/>
            <ac:spMk id="72" creationId="{629C9427-660E-20D9-296B-878E6BADC52D}"/>
          </ac:spMkLst>
        </pc:spChg>
        <pc:spChg chg="add mod">
          <ac:chgData name="Croock, DA, Miss [dayna@sun.ac.za]" userId="3cd23fe2-0806-471d-a2b7-e44aca487b86" providerId="ADAL" clId="{E272088A-4A99-9C46-B850-D15E3F39F32B}" dt="2024-11-07T11:27:07.195" v="5718" actId="1035"/>
          <ac:spMkLst>
            <pc:docMk/>
            <pc:sldMk cId="1172768059" sldId="400"/>
            <ac:spMk id="73" creationId="{16786455-8542-963D-694C-FCBC1F62AE7F}"/>
          </ac:spMkLst>
        </pc:spChg>
        <pc:spChg chg="add del mod">
          <ac:chgData name="Croock, DA, Miss [dayna@sun.ac.za]" userId="3cd23fe2-0806-471d-a2b7-e44aca487b86" providerId="ADAL" clId="{E272088A-4A99-9C46-B850-D15E3F39F32B}" dt="2024-11-07T11:27:54.632" v="5767" actId="478"/>
          <ac:spMkLst>
            <pc:docMk/>
            <pc:sldMk cId="1172768059" sldId="400"/>
            <ac:spMk id="74" creationId="{573CAD91-30E6-435E-CAF8-8C013A671C37}"/>
          </ac:spMkLst>
        </pc:spChg>
        <pc:picChg chg="add mod">
          <ac:chgData name="Croock, DA, Miss [dayna@sun.ac.za]" userId="3cd23fe2-0806-471d-a2b7-e44aca487b86" providerId="ADAL" clId="{E272088A-4A99-9C46-B850-D15E3F39F32B}" dt="2024-11-07T09:47:16.380" v="2418"/>
          <ac:picMkLst>
            <pc:docMk/>
            <pc:sldMk cId="1172768059" sldId="400"/>
            <ac:picMk id="5" creationId="{8F213C74-A966-0664-4ACE-3D76FD5E6F25}"/>
          </ac:picMkLst>
        </pc:picChg>
        <pc:inkChg chg="add del mod">
          <ac:chgData name="Croock, DA, Miss [dayna@sun.ac.za]" userId="3cd23fe2-0806-471d-a2b7-e44aca487b86" providerId="ADAL" clId="{E272088A-4A99-9C46-B850-D15E3F39F32B}" dt="2024-11-07T10:36:07.966" v="3893" actId="478"/>
          <ac:inkMkLst>
            <pc:docMk/>
            <pc:sldMk cId="1172768059" sldId="400"/>
            <ac:inkMk id="19" creationId="{822F2A5D-7E22-0CA2-05DB-5D3C2C0453A6}"/>
          </ac:inkMkLst>
        </pc:inkChg>
        <pc:inkChg chg="add del">
          <ac:chgData name="Croock, DA, Miss [dayna@sun.ac.za]" userId="3cd23fe2-0806-471d-a2b7-e44aca487b86" providerId="ADAL" clId="{E272088A-4A99-9C46-B850-D15E3F39F32B}" dt="2024-11-07T10:36:20.306" v="3895" actId="9405"/>
          <ac:inkMkLst>
            <pc:docMk/>
            <pc:sldMk cId="1172768059" sldId="400"/>
            <ac:inkMk id="20" creationId="{BF7C6BC8-514A-FE86-04A2-54090197388E}"/>
          </ac:inkMkLst>
        </pc:inkChg>
        <pc:inkChg chg="add del">
          <ac:chgData name="Croock, DA, Miss [dayna@sun.ac.za]" userId="3cd23fe2-0806-471d-a2b7-e44aca487b86" providerId="ADAL" clId="{E272088A-4A99-9C46-B850-D15E3F39F32B}" dt="2024-11-07T10:36:24.722" v="3897" actId="9405"/>
          <ac:inkMkLst>
            <pc:docMk/>
            <pc:sldMk cId="1172768059" sldId="400"/>
            <ac:inkMk id="21" creationId="{FF2F496E-ED5F-452B-4F8C-5B8774591E18}"/>
          </ac:inkMkLst>
        </pc:inkChg>
        <pc:inkChg chg="add del">
          <ac:chgData name="Croock, DA, Miss [dayna@sun.ac.za]" userId="3cd23fe2-0806-471d-a2b7-e44aca487b86" providerId="ADAL" clId="{E272088A-4A99-9C46-B850-D15E3F39F32B}" dt="2024-11-07T10:36:29.986" v="3899" actId="9405"/>
          <ac:inkMkLst>
            <pc:docMk/>
            <pc:sldMk cId="1172768059" sldId="400"/>
            <ac:inkMk id="22" creationId="{869A4FA2-9B9F-360A-1A39-52A835A6F2D7}"/>
          </ac:inkMkLst>
        </pc:inkChg>
        <pc:inkChg chg="add del">
          <ac:chgData name="Croock, DA, Miss [dayna@sun.ac.za]" userId="3cd23fe2-0806-471d-a2b7-e44aca487b86" providerId="ADAL" clId="{E272088A-4A99-9C46-B850-D15E3F39F32B}" dt="2024-11-07T10:36:48.569" v="3901" actId="478"/>
          <ac:inkMkLst>
            <pc:docMk/>
            <pc:sldMk cId="1172768059" sldId="400"/>
            <ac:inkMk id="23" creationId="{E9060A88-9282-7BEB-0851-5F09A6A9661B}"/>
          </ac:inkMkLst>
        </pc:inkChg>
        <pc:inkChg chg="add mod">
          <ac:chgData name="Croock, DA, Miss [dayna@sun.ac.za]" userId="3cd23fe2-0806-471d-a2b7-e44aca487b86" providerId="ADAL" clId="{E272088A-4A99-9C46-B850-D15E3F39F32B}" dt="2024-11-07T11:09:03.149" v="4535" actId="1076"/>
          <ac:inkMkLst>
            <pc:docMk/>
            <pc:sldMk cId="1172768059" sldId="400"/>
            <ac:inkMk id="33" creationId="{D232CCEE-D713-E4E9-697C-FFCA107F3D17}"/>
          </ac:inkMkLst>
        </pc:inkChg>
        <pc:inkChg chg="add del mod">
          <ac:chgData name="Croock, DA, Miss [dayna@sun.ac.za]" userId="3cd23fe2-0806-471d-a2b7-e44aca487b86" providerId="ADAL" clId="{E272088A-4A99-9C46-B850-D15E3F39F32B}" dt="2024-11-07T11:24:38.493" v="5502" actId="478"/>
          <ac:inkMkLst>
            <pc:docMk/>
            <pc:sldMk cId="1172768059" sldId="400"/>
            <ac:inkMk id="34" creationId="{C467FA3C-6765-65AB-6A07-0805DDC811E9}"/>
          </ac:inkMkLst>
        </pc:inkChg>
        <pc:inkChg chg="add del mod">
          <ac:chgData name="Croock, DA, Miss [dayna@sun.ac.za]" userId="3cd23fe2-0806-471d-a2b7-e44aca487b86" providerId="ADAL" clId="{E272088A-4A99-9C46-B850-D15E3F39F32B}" dt="2024-11-07T11:24:38.493" v="5502" actId="478"/>
          <ac:inkMkLst>
            <pc:docMk/>
            <pc:sldMk cId="1172768059" sldId="400"/>
            <ac:inkMk id="46" creationId="{8FCBEB60-D450-85B1-2AB9-C7B7588BC7F2}"/>
          </ac:inkMkLst>
        </pc:inkChg>
        <pc:cxnChg chg="add mod">
          <ac:chgData name="Croock, DA, Miss [dayna@sun.ac.za]" userId="3cd23fe2-0806-471d-a2b7-e44aca487b86" providerId="ADAL" clId="{E272088A-4A99-9C46-B850-D15E3F39F32B}" dt="2024-11-07T11:08:49.701" v="4531" actId="1076"/>
          <ac:cxnSpMkLst>
            <pc:docMk/>
            <pc:sldMk cId="1172768059" sldId="400"/>
            <ac:cxnSpMk id="7" creationId="{779A89D9-2AC8-BB08-62AF-E3C549DAD457}"/>
          </ac:cxnSpMkLst>
        </pc:cxnChg>
        <pc:cxnChg chg="add mod">
          <ac:chgData name="Croock, DA, Miss [dayna@sun.ac.za]" userId="3cd23fe2-0806-471d-a2b7-e44aca487b86" providerId="ADAL" clId="{E272088A-4A99-9C46-B850-D15E3F39F32B}" dt="2024-11-07T11:08:49.701" v="4531" actId="1076"/>
          <ac:cxnSpMkLst>
            <pc:docMk/>
            <pc:sldMk cId="1172768059" sldId="400"/>
            <ac:cxnSpMk id="11" creationId="{6D2899BA-7F0E-8975-21BE-9D6EFB899559}"/>
          </ac:cxnSpMkLst>
        </pc:cxnChg>
        <pc:cxnChg chg="add mod">
          <ac:chgData name="Croock, DA, Miss [dayna@sun.ac.za]" userId="3cd23fe2-0806-471d-a2b7-e44aca487b86" providerId="ADAL" clId="{E272088A-4A99-9C46-B850-D15E3F39F32B}" dt="2024-11-07T11:08:49.701" v="4531" actId="1076"/>
          <ac:cxnSpMkLst>
            <pc:docMk/>
            <pc:sldMk cId="1172768059" sldId="400"/>
            <ac:cxnSpMk id="17" creationId="{D21C7DAF-5273-FF51-91BA-18C0D510D29A}"/>
          </ac:cxnSpMkLst>
        </pc:cxnChg>
        <pc:cxnChg chg="add del mod">
          <ac:chgData name="Croock, DA, Miss [dayna@sun.ac.za]" userId="3cd23fe2-0806-471d-a2b7-e44aca487b86" providerId="ADAL" clId="{E272088A-4A99-9C46-B850-D15E3F39F32B}" dt="2024-11-07T10:38:38.220" v="3920" actId="11529"/>
          <ac:cxnSpMkLst>
            <pc:docMk/>
            <pc:sldMk cId="1172768059" sldId="400"/>
            <ac:cxnSpMk id="29" creationId="{BD4857C4-A79F-B80C-B7CB-757C49CFBD4E}"/>
          </ac:cxnSpMkLst>
        </pc:cxnChg>
        <pc:cxnChg chg="add mod">
          <ac:chgData name="Croock, DA, Miss [dayna@sun.ac.za]" userId="3cd23fe2-0806-471d-a2b7-e44aca487b86" providerId="ADAL" clId="{E272088A-4A99-9C46-B850-D15E3F39F32B}" dt="2024-11-07T11:08:49.701" v="4531" actId="1076"/>
          <ac:cxnSpMkLst>
            <pc:docMk/>
            <pc:sldMk cId="1172768059" sldId="400"/>
            <ac:cxnSpMk id="36" creationId="{222C7172-7544-4A4A-3685-4E2569C23060}"/>
          </ac:cxnSpMkLst>
        </pc:cxnChg>
        <pc:cxnChg chg="add mod">
          <ac:chgData name="Croock, DA, Miss [dayna@sun.ac.za]" userId="3cd23fe2-0806-471d-a2b7-e44aca487b86" providerId="ADAL" clId="{E272088A-4A99-9C46-B850-D15E3F39F32B}" dt="2024-11-07T11:08:49.701" v="4531" actId="1076"/>
          <ac:cxnSpMkLst>
            <pc:docMk/>
            <pc:sldMk cId="1172768059" sldId="400"/>
            <ac:cxnSpMk id="37" creationId="{61A545EE-3CE7-7D3C-611F-0BF869E85016}"/>
          </ac:cxnSpMkLst>
        </pc:cxnChg>
        <pc:cxnChg chg="add mod">
          <ac:chgData name="Croock, DA, Miss [dayna@sun.ac.za]" userId="3cd23fe2-0806-471d-a2b7-e44aca487b86" providerId="ADAL" clId="{E272088A-4A99-9C46-B850-D15E3F39F32B}" dt="2024-11-07T11:08:49.701" v="4531" actId="1076"/>
          <ac:cxnSpMkLst>
            <pc:docMk/>
            <pc:sldMk cId="1172768059" sldId="400"/>
            <ac:cxnSpMk id="38" creationId="{5FCD1D79-2150-E220-0E9B-63305B1A9A3F}"/>
          </ac:cxnSpMkLst>
        </pc:cxnChg>
        <pc:cxnChg chg="add del mod">
          <ac:chgData name="Croock, DA, Miss [dayna@sun.ac.za]" userId="3cd23fe2-0806-471d-a2b7-e44aca487b86" providerId="ADAL" clId="{E272088A-4A99-9C46-B850-D15E3F39F32B}" dt="2024-11-07T11:22:48.244" v="5408" actId="478"/>
          <ac:cxnSpMkLst>
            <pc:docMk/>
            <pc:sldMk cId="1172768059" sldId="400"/>
            <ac:cxnSpMk id="47" creationId="{FF1614CE-65E0-06D7-E663-9248248638C6}"/>
          </ac:cxnSpMkLst>
        </pc:cxnChg>
      </pc:sldChg>
      <pc:sldChg chg="addSp modSp new del mod">
        <pc:chgData name="Croock, DA, Miss [dayna@sun.ac.za]" userId="3cd23fe2-0806-471d-a2b7-e44aca487b86" providerId="ADAL" clId="{E272088A-4A99-9C46-B850-D15E3F39F32B}" dt="2024-11-07T09:46:26.351" v="2349" actId="2696"/>
        <pc:sldMkLst>
          <pc:docMk/>
          <pc:sldMk cId="955824801" sldId="401"/>
        </pc:sldMkLst>
        <pc:spChg chg="mod">
          <ac:chgData name="Croock, DA, Miss [dayna@sun.ac.za]" userId="3cd23fe2-0806-471d-a2b7-e44aca487b86" providerId="ADAL" clId="{E272088A-4A99-9C46-B850-D15E3F39F32B}" dt="2024-11-07T09:25:28.210" v="1365" actId="14100"/>
          <ac:spMkLst>
            <pc:docMk/>
            <pc:sldMk cId="955824801" sldId="401"/>
            <ac:spMk id="2" creationId="{365A6F81-BEB0-F8EB-AC11-E641679AA34A}"/>
          </ac:spMkLst>
        </pc:spChg>
        <pc:spChg chg="mod">
          <ac:chgData name="Croock, DA, Miss [dayna@sun.ac.za]" userId="3cd23fe2-0806-471d-a2b7-e44aca487b86" providerId="ADAL" clId="{E272088A-4A99-9C46-B850-D15E3F39F32B}" dt="2024-11-07T09:26:42.338" v="1406" actId="20577"/>
          <ac:spMkLst>
            <pc:docMk/>
            <pc:sldMk cId="955824801" sldId="401"/>
            <ac:spMk id="3" creationId="{9E99D9BE-4683-09A0-60ED-1AA7D4F2397C}"/>
          </ac:spMkLst>
        </pc:spChg>
        <pc:spChg chg="mod">
          <ac:chgData name="Croock, DA, Miss [dayna@sun.ac.za]" userId="3cd23fe2-0806-471d-a2b7-e44aca487b86" providerId="ADAL" clId="{E272088A-4A99-9C46-B850-D15E3F39F32B}" dt="2024-11-07T09:13:23.099" v="888" actId="20577"/>
          <ac:spMkLst>
            <pc:docMk/>
            <pc:sldMk cId="955824801" sldId="401"/>
            <ac:spMk id="4" creationId="{9DBAE3AF-BCF5-EBB3-49EB-702CB026FDBA}"/>
          </ac:spMkLst>
        </pc:spChg>
        <pc:picChg chg="add mod modCrop">
          <ac:chgData name="Croock, DA, Miss [dayna@sun.ac.za]" userId="3cd23fe2-0806-471d-a2b7-e44aca487b86" providerId="ADAL" clId="{E272088A-4A99-9C46-B850-D15E3F39F32B}" dt="2024-11-07T09:25:35.618" v="1375" actId="1037"/>
          <ac:picMkLst>
            <pc:docMk/>
            <pc:sldMk cId="955824801" sldId="401"/>
            <ac:picMk id="6" creationId="{4D8C470B-3BE4-6B7C-6901-C7230FF65858}"/>
          </ac:picMkLst>
        </pc:picChg>
        <pc:picChg chg="add mod">
          <ac:chgData name="Croock, DA, Miss [dayna@sun.ac.za]" userId="3cd23fe2-0806-471d-a2b7-e44aca487b86" providerId="ADAL" clId="{E272088A-4A99-9C46-B850-D15E3F39F32B}" dt="2024-11-07T09:26:18.247" v="1383" actId="1076"/>
          <ac:picMkLst>
            <pc:docMk/>
            <pc:sldMk cId="955824801" sldId="401"/>
            <ac:picMk id="7" creationId="{9999734B-6E92-742E-7322-FEB291A83030}"/>
          </ac:picMkLst>
        </pc:picChg>
      </pc:sldChg>
      <pc:sldChg chg="modSp add mod">
        <pc:chgData name="Croock, DA, Miss [dayna@sun.ac.za]" userId="3cd23fe2-0806-471d-a2b7-e44aca487b86" providerId="ADAL" clId="{E272088A-4A99-9C46-B850-D15E3F39F32B}" dt="2024-11-07T09:46:34.804" v="2365" actId="20577"/>
        <pc:sldMkLst>
          <pc:docMk/>
          <pc:sldMk cId="2081033612" sldId="401"/>
        </pc:sldMkLst>
        <pc:spChg chg="mod">
          <ac:chgData name="Croock, DA, Miss [dayna@sun.ac.za]" userId="3cd23fe2-0806-471d-a2b7-e44aca487b86" providerId="ADAL" clId="{E272088A-4A99-9C46-B850-D15E3F39F32B}" dt="2024-11-07T09:46:34.804" v="2365" actId="20577"/>
          <ac:spMkLst>
            <pc:docMk/>
            <pc:sldMk cId="2081033612" sldId="401"/>
            <ac:spMk id="4" creationId="{9DBAE3AF-BCF5-EBB3-49EB-702CB026FDBA}"/>
          </ac:spMkLst>
        </pc:spChg>
      </pc:sldChg>
      <pc:sldChg chg="addSp modSp new del mod">
        <pc:chgData name="Croock, DA, Miss [dayna@sun.ac.za]" userId="3cd23fe2-0806-471d-a2b7-e44aca487b86" providerId="ADAL" clId="{E272088A-4A99-9C46-B850-D15E3F39F32B}" dt="2024-11-07T09:46:26.351" v="2349" actId="2696"/>
        <pc:sldMkLst>
          <pc:docMk/>
          <pc:sldMk cId="1464560026" sldId="402"/>
        </pc:sldMkLst>
        <pc:spChg chg="mod">
          <ac:chgData name="Croock, DA, Miss [dayna@sun.ac.za]" userId="3cd23fe2-0806-471d-a2b7-e44aca487b86" providerId="ADAL" clId="{E272088A-4A99-9C46-B850-D15E3F39F32B}" dt="2024-11-07T09:30:49.908" v="1748" actId="20577"/>
          <ac:spMkLst>
            <pc:docMk/>
            <pc:sldMk cId="1464560026" sldId="402"/>
            <ac:spMk id="2" creationId="{3CF4A656-B7DE-4E5F-8055-AB6140B7ADD9}"/>
          </ac:spMkLst>
        </pc:spChg>
        <pc:spChg chg="mod">
          <ac:chgData name="Croock, DA, Miss [dayna@sun.ac.za]" userId="3cd23fe2-0806-471d-a2b7-e44aca487b86" providerId="ADAL" clId="{E272088A-4A99-9C46-B850-D15E3F39F32B}" dt="2024-11-07T09:26:48.050" v="1416" actId="20577"/>
          <ac:spMkLst>
            <pc:docMk/>
            <pc:sldMk cId="1464560026" sldId="402"/>
            <ac:spMk id="3" creationId="{48144D98-D3F9-6FB2-A752-C84FD0B58133}"/>
          </ac:spMkLst>
        </pc:spChg>
        <pc:spChg chg="mod">
          <ac:chgData name="Croock, DA, Miss [dayna@sun.ac.za]" userId="3cd23fe2-0806-471d-a2b7-e44aca487b86" providerId="ADAL" clId="{E272088A-4A99-9C46-B850-D15E3F39F32B}" dt="2024-11-07T09:26:37.845" v="1405" actId="20577"/>
          <ac:spMkLst>
            <pc:docMk/>
            <pc:sldMk cId="1464560026" sldId="402"/>
            <ac:spMk id="4" creationId="{32D93746-31C2-4CFC-53B5-66EEB1C78A40}"/>
          </ac:spMkLst>
        </pc:spChg>
        <pc:picChg chg="add mod">
          <ac:chgData name="Croock, DA, Miss [dayna@sun.ac.za]" userId="3cd23fe2-0806-471d-a2b7-e44aca487b86" providerId="ADAL" clId="{E272088A-4A99-9C46-B850-D15E3F39F32B}" dt="2024-11-07T09:26:31.203" v="1386"/>
          <ac:picMkLst>
            <pc:docMk/>
            <pc:sldMk cId="1464560026" sldId="402"/>
            <ac:picMk id="5" creationId="{278BF9A5-C7D3-AF29-AF79-5C1059320448}"/>
          </ac:picMkLst>
        </pc:picChg>
        <pc:picChg chg="add mod modCrop">
          <ac:chgData name="Croock, DA, Miss [dayna@sun.ac.za]" userId="3cd23fe2-0806-471d-a2b7-e44aca487b86" providerId="ADAL" clId="{E272088A-4A99-9C46-B850-D15E3F39F32B}" dt="2024-11-07T09:31:28.883" v="1761" actId="1076"/>
          <ac:picMkLst>
            <pc:docMk/>
            <pc:sldMk cId="1464560026" sldId="402"/>
            <ac:picMk id="7" creationId="{433A20EC-7094-9F0E-81FD-9141F858CA48}"/>
          </ac:picMkLst>
        </pc:picChg>
      </pc:sldChg>
      <pc:sldChg chg="modSp add mod">
        <pc:chgData name="Croock, DA, Miss [dayna@sun.ac.za]" userId="3cd23fe2-0806-471d-a2b7-e44aca487b86" providerId="ADAL" clId="{E272088A-4A99-9C46-B850-D15E3F39F32B}" dt="2024-11-07T09:46:41.173" v="2380" actId="20577"/>
        <pc:sldMkLst>
          <pc:docMk/>
          <pc:sldMk cId="3324907601" sldId="402"/>
        </pc:sldMkLst>
        <pc:spChg chg="mod">
          <ac:chgData name="Croock, DA, Miss [dayna@sun.ac.za]" userId="3cd23fe2-0806-471d-a2b7-e44aca487b86" providerId="ADAL" clId="{E272088A-4A99-9C46-B850-D15E3F39F32B}" dt="2024-11-07T09:46:41.173" v="2380" actId="20577"/>
          <ac:spMkLst>
            <pc:docMk/>
            <pc:sldMk cId="3324907601" sldId="402"/>
            <ac:spMk id="4" creationId="{32D93746-31C2-4CFC-53B5-66EEB1C78A40}"/>
          </ac:spMkLst>
        </pc:spChg>
      </pc:sldChg>
      <pc:sldChg chg="modSp add mod">
        <pc:chgData name="Croock, DA, Miss [dayna@sun.ac.za]" userId="3cd23fe2-0806-471d-a2b7-e44aca487b86" providerId="ADAL" clId="{E272088A-4A99-9C46-B850-D15E3F39F32B}" dt="2024-11-07T09:46:45.760" v="2395" actId="20577"/>
        <pc:sldMkLst>
          <pc:docMk/>
          <pc:sldMk cId="174629618" sldId="403"/>
        </pc:sldMkLst>
        <pc:spChg chg="mod">
          <ac:chgData name="Croock, DA, Miss [dayna@sun.ac.za]" userId="3cd23fe2-0806-471d-a2b7-e44aca487b86" providerId="ADAL" clId="{E272088A-4A99-9C46-B850-D15E3F39F32B}" dt="2024-11-07T09:46:45.760" v="2395" actId="20577"/>
          <ac:spMkLst>
            <pc:docMk/>
            <pc:sldMk cId="174629618" sldId="403"/>
            <ac:spMk id="4" creationId="{8A92F881-8A51-820F-BB52-21B5C85EF55D}"/>
          </ac:spMkLst>
        </pc:spChg>
      </pc:sldChg>
      <pc:sldChg chg="addSp delSp modSp new del mod">
        <pc:chgData name="Croock, DA, Miss [dayna@sun.ac.za]" userId="3cd23fe2-0806-471d-a2b7-e44aca487b86" providerId="ADAL" clId="{E272088A-4A99-9C46-B850-D15E3F39F32B}" dt="2024-11-07T09:46:26.351" v="2349" actId="2696"/>
        <pc:sldMkLst>
          <pc:docMk/>
          <pc:sldMk cId="1137616809" sldId="403"/>
        </pc:sldMkLst>
        <pc:spChg chg="mod">
          <ac:chgData name="Croock, DA, Miss [dayna@sun.ac.za]" userId="3cd23fe2-0806-471d-a2b7-e44aca487b86" providerId="ADAL" clId="{E272088A-4A99-9C46-B850-D15E3F39F32B}" dt="2024-11-07T09:37:17.808" v="2267" actId="14100"/>
          <ac:spMkLst>
            <pc:docMk/>
            <pc:sldMk cId="1137616809" sldId="403"/>
            <ac:spMk id="2" creationId="{D4B89376-0E34-4A0E-113F-07464640363D}"/>
          </ac:spMkLst>
        </pc:spChg>
        <pc:spChg chg="mod">
          <ac:chgData name="Croock, DA, Miss [dayna@sun.ac.za]" userId="3cd23fe2-0806-471d-a2b7-e44aca487b86" providerId="ADAL" clId="{E272088A-4A99-9C46-B850-D15E3F39F32B}" dt="2024-11-07T09:31:55.333" v="1793" actId="20577"/>
          <ac:spMkLst>
            <pc:docMk/>
            <pc:sldMk cId="1137616809" sldId="403"/>
            <ac:spMk id="3" creationId="{B7999127-4B22-CDB4-00FB-515A627C66EB}"/>
          </ac:spMkLst>
        </pc:spChg>
        <pc:spChg chg="mod">
          <ac:chgData name="Croock, DA, Miss [dayna@sun.ac.za]" userId="3cd23fe2-0806-471d-a2b7-e44aca487b86" providerId="ADAL" clId="{E272088A-4A99-9C46-B850-D15E3F39F32B}" dt="2024-11-07T09:31:51.782" v="1781" actId="20577"/>
          <ac:spMkLst>
            <pc:docMk/>
            <pc:sldMk cId="1137616809" sldId="403"/>
            <ac:spMk id="4" creationId="{8A92F881-8A51-820F-BB52-21B5C85EF55D}"/>
          </ac:spMkLst>
        </pc:spChg>
        <pc:spChg chg="add del mod">
          <ac:chgData name="Croock, DA, Miss [dayna@sun.ac.za]" userId="3cd23fe2-0806-471d-a2b7-e44aca487b86" providerId="ADAL" clId="{E272088A-4A99-9C46-B850-D15E3F39F32B}" dt="2024-11-07T09:40:41.541" v="2333"/>
          <ac:spMkLst>
            <pc:docMk/>
            <pc:sldMk cId="1137616809" sldId="403"/>
            <ac:spMk id="7" creationId="{8532A76B-5B17-F677-E3BA-A064E0C1504A}"/>
          </ac:spMkLst>
        </pc:spChg>
        <pc:picChg chg="add mod">
          <ac:chgData name="Croock, DA, Miss [dayna@sun.ac.za]" userId="3cd23fe2-0806-471d-a2b7-e44aca487b86" providerId="ADAL" clId="{E272088A-4A99-9C46-B850-D15E3F39F32B}" dt="2024-11-07T09:37:13.689" v="2266" actId="1076"/>
          <ac:picMkLst>
            <pc:docMk/>
            <pc:sldMk cId="1137616809" sldId="403"/>
            <ac:picMk id="6" creationId="{6E99FCCF-97CB-F2FE-DF38-358ECC7F7B17}"/>
          </ac:picMkLst>
        </pc:picChg>
        <pc:picChg chg="add mod">
          <ac:chgData name="Croock, DA, Miss [dayna@sun.ac.za]" userId="3cd23fe2-0806-471d-a2b7-e44aca487b86" providerId="ADAL" clId="{E272088A-4A99-9C46-B850-D15E3F39F32B}" dt="2024-11-07T09:41:00.746" v="2341"/>
          <ac:picMkLst>
            <pc:docMk/>
            <pc:sldMk cId="1137616809" sldId="403"/>
            <ac:picMk id="8" creationId="{F3B4FFFF-191B-54CA-2A11-C1C20F08E86F}"/>
          </ac:picMkLst>
        </pc:picChg>
      </pc:sldChg>
      <pc:sldChg chg="addSp delSp modSp new mod">
        <pc:chgData name="Croock, DA, Miss [dayna@sun.ac.za]" userId="3cd23fe2-0806-471d-a2b7-e44aca487b86" providerId="ADAL" clId="{E272088A-4A99-9C46-B850-D15E3F39F32B}" dt="2024-11-07T11:28:28.031" v="5808" actId="20577"/>
        <pc:sldMkLst>
          <pc:docMk/>
          <pc:sldMk cId="3151330671" sldId="404"/>
        </pc:sldMkLst>
        <pc:spChg chg="del">
          <ac:chgData name="Croock, DA, Miss [dayna@sun.ac.za]" userId="3cd23fe2-0806-471d-a2b7-e44aca487b86" providerId="ADAL" clId="{E272088A-4A99-9C46-B850-D15E3F39F32B}" dt="2024-11-07T09:40:05.244" v="2322" actId="931"/>
          <ac:spMkLst>
            <pc:docMk/>
            <pc:sldMk cId="3151330671" sldId="404"/>
            <ac:spMk id="2" creationId="{A9FDE7DB-6A69-03E3-6B98-DD40E6CF567A}"/>
          </ac:spMkLst>
        </pc:spChg>
        <pc:spChg chg="mod">
          <ac:chgData name="Croock, DA, Miss [dayna@sun.ac.za]" userId="3cd23fe2-0806-471d-a2b7-e44aca487b86" providerId="ADAL" clId="{E272088A-4A99-9C46-B850-D15E3F39F32B}" dt="2024-11-07T11:28:28.031" v="5808" actId="20577"/>
          <ac:spMkLst>
            <pc:docMk/>
            <pc:sldMk cId="3151330671" sldId="404"/>
            <ac:spMk id="3" creationId="{EBE98249-CF10-7DA5-5EA5-83F20074B435}"/>
          </ac:spMkLst>
        </pc:spChg>
        <pc:spChg chg="mod">
          <ac:chgData name="Croock, DA, Miss [dayna@sun.ac.za]" userId="3cd23fe2-0806-471d-a2b7-e44aca487b86" providerId="ADAL" clId="{E272088A-4A99-9C46-B850-D15E3F39F32B}" dt="2024-11-07T09:39:50.057" v="2292" actId="20577"/>
          <ac:spMkLst>
            <pc:docMk/>
            <pc:sldMk cId="3151330671" sldId="404"/>
            <ac:spMk id="4" creationId="{13101900-C0C1-58E8-1775-491F0121751B}"/>
          </ac:spMkLst>
        </pc:spChg>
        <pc:spChg chg="add mod">
          <ac:chgData name="Croock, DA, Miss [dayna@sun.ac.za]" userId="3cd23fe2-0806-471d-a2b7-e44aca487b86" providerId="ADAL" clId="{E272088A-4A99-9C46-B850-D15E3F39F32B}" dt="2024-11-07T09:40:25.734" v="2329" actId="27636"/>
          <ac:spMkLst>
            <pc:docMk/>
            <pc:sldMk cId="3151330671" sldId="404"/>
            <ac:spMk id="8" creationId="{4979F3A6-3380-03AA-F897-FF66EC78B642}"/>
          </ac:spMkLst>
        </pc:spChg>
        <pc:picChg chg="add del mod">
          <ac:chgData name="Croock, DA, Miss [dayna@sun.ac.za]" userId="3cd23fe2-0806-471d-a2b7-e44aca487b86" providerId="ADAL" clId="{E272088A-4A99-9C46-B850-D15E3F39F32B}" dt="2024-11-07T09:40:25.714" v="2328" actId="21"/>
          <ac:picMkLst>
            <pc:docMk/>
            <pc:sldMk cId="3151330671" sldId="404"/>
            <ac:picMk id="6" creationId="{8F271903-8587-F8CD-17F3-12992ADF2943}"/>
          </ac:picMkLst>
        </pc:picChg>
        <pc:picChg chg="add mod">
          <ac:chgData name="Croock, DA, Miss [dayna@sun.ac.za]" userId="3cd23fe2-0806-471d-a2b7-e44aca487b86" providerId="ADAL" clId="{E272088A-4A99-9C46-B850-D15E3F39F32B}" dt="2024-11-07T09:47:18.482" v="2419"/>
          <ac:picMkLst>
            <pc:docMk/>
            <pc:sldMk cId="3151330671" sldId="404"/>
            <ac:picMk id="9" creationId="{AEF035EA-A991-E50D-401E-C1941051B47C}"/>
          </ac:picMkLst>
        </pc:picChg>
      </pc:sldChg>
      <pc:sldChg chg="addSp delSp modSp new del mod">
        <pc:chgData name="Croock, DA, Miss [dayna@sun.ac.za]" userId="3cd23fe2-0806-471d-a2b7-e44aca487b86" providerId="ADAL" clId="{E272088A-4A99-9C46-B850-D15E3F39F32B}" dt="2024-11-07T09:41:46.482" v="2347" actId="2696"/>
        <pc:sldMkLst>
          <pc:docMk/>
          <pc:sldMk cId="2617448920" sldId="405"/>
        </pc:sldMkLst>
        <pc:spChg chg="del">
          <ac:chgData name="Croock, DA, Miss [dayna@sun.ac.za]" userId="3cd23fe2-0806-471d-a2b7-e44aca487b86" providerId="ADAL" clId="{E272088A-4A99-9C46-B850-D15E3F39F32B}" dt="2024-11-07T09:40:43.712" v="2334" actId="478"/>
          <ac:spMkLst>
            <pc:docMk/>
            <pc:sldMk cId="2617448920" sldId="405"/>
            <ac:spMk id="2" creationId="{4B8D94AF-E0C7-8788-327C-F79904216823}"/>
          </ac:spMkLst>
        </pc:spChg>
        <pc:picChg chg="add mod">
          <ac:chgData name="Croock, DA, Miss [dayna@sun.ac.za]" userId="3cd23fe2-0806-471d-a2b7-e44aca487b86" providerId="ADAL" clId="{E272088A-4A99-9C46-B850-D15E3F39F32B}" dt="2024-11-07T09:41:15.983" v="2346" actId="1076"/>
          <ac:picMkLst>
            <pc:docMk/>
            <pc:sldMk cId="2617448920" sldId="405"/>
            <ac:picMk id="3" creationId="{8E31E93E-0C8C-4BEF-5782-27A8DB1C53F7}"/>
          </ac:picMkLst>
        </pc:picChg>
      </pc:sldChg>
      <pc:sldChg chg="addSp delSp modSp new mod delAnim modAnim">
        <pc:chgData name="Croock, DA, Miss [dayna@sun.ac.za]" userId="3cd23fe2-0806-471d-a2b7-e44aca487b86" providerId="ADAL" clId="{E272088A-4A99-9C46-B850-D15E3F39F32B}" dt="2024-11-07T10:27:53.189" v="3683" actId="478"/>
        <pc:sldMkLst>
          <pc:docMk/>
          <pc:sldMk cId="2667054494" sldId="405"/>
        </pc:sldMkLst>
        <pc:spChg chg="mod">
          <ac:chgData name="Croock, DA, Miss [dayna@sun.ac.za]" userId="3cd23fe2-0806-471d-a2b7-e44aca487b86" providerId="ADAL" clId="{E272088A-4A99-9C46-B850-D15E3F39F32B}" dt="2024-11-07T10:23:20.123" v="3529" actId="2711"/>
          <ac:spMkLst>
            <pc:docMk/>
            <pc:sldMk cId="2667054494" sldId="405"/>
            <ac:spMk id="2" creationId="{E637AC43-375E-D372-25C2-4A85A3C0F675}"/>
          </ac:spMkLst>
        </pc:spChg>
        <pc:spChg chg="mod">
          <ac:chgData name="Croock, DA, Miss [dayna@sun.ac.za]" userId="3cd23fe2-0806-471d-a2b7-e44aca487b86" providerId="ADAL" clId="{E272088A-4A99-9C46-B850-D15E3F39F32B}" dt="2024-11-07T09:52:15.203" v="2498" actId="20577"/>
          <ac:spMkLst>
            <pc:docMk/>
            <pc:sldMk cId="2667054494" sldId="405"/>
            <ac:spMk id="3" creationId="{C2FD5CD3-B750-1F83-D586-5C423362CC96}"/>
          </ac:spMkLst>
        </pc:spChg>
        <pc:spChg chg="mod">
          <ac:chgData name="Croock, DA, Miss [dayna@sun.ac.za]" userId="3cd23fe2-0806-471d-a2b7-e44aca487b86" providerId="ADAL" clId="{E272088A-4A99-9C46-B850-D15E3F39F32B}" dt="2024-11-07T09:47:03.904" v="2415" actId="20577"/>
          <ac:spMkLst>
            <pc:docMk/>
            <pc:sldMk cId="2667054494" sldId="405"/>
            <ac:spMk id="4" creationId="{69123C3F-C890-DB2A-9A29-4BB02B7BBB2E}"/>
          </ac:spMkLst>
        </pc:spChg>
        <pc:spChg chg="add mod">
          <ac:chgData name="Croock, DA, Miss [dayna@sun.ac.za]" userId="3cd23fe2-0806-471d-a2b7-e44aca487b86" providerId="ADAL" clId="{E272088A-4A99-9C46-B850-D15E3F39F32B}" dt="2024-11-07T10:23:59.783" v="3543" actId="20577"/>
          <ac:spMkLst>
            <pc:docMk/>
            <pc:sldMk cId="2667054494" sldId="405"/>
            <ac:spMk id="9" creationId="{3B8D1A10-3847-C3AC-7A1D-C68F6BFB42B3}"/>
          </ac:spMkLst>
        </pc:spChg>
        <pc:spChg chg="add mod">
          <ac:chgData name="Croock, DA, Miss [dayna@sun.ac.za]" userId="3cd23fe2-0806-471d-a2b7-e44aca487b86" providerId="ADAL" clId="{E272088A-4A99-9C46-B850-D15E3F39F32B}" dt="2024-11-07T10:22:58.380" v="3526" actId="14100"/>
          <ac:spMkLst>
            <pc:docMk/>
            <pc:sldMk cId="2667054494" sldId="405"/>
            <ac:spMk id="10" creationId="{F14A1895-58CA-C8AA-A1FB-4660823A4230}"/>
          </ac:spMkLst>
        </pc:spChg>
        <pc:spChg chg="add del mod">
          <ac:chgData name="Croock, DA, Miss [dayna@sun.ac.za]" userId="3cd23fe2-0806-471d-a2b7-e44aca487b86" providerId="ADAL" clId="{E272088A-4A99-9C46-B850-D15E3F39F32B}" dt="2024-11-07T09:57:27.594" v="2677" actId="478"/>
          <ac:spMkLst>
            <pc:docMk/>
            <pc:sldMk cId="2667054494" sldId="405"/>
            <ac:spMk id="11" creationId="{81BC0C99-C04E-8B20-A72A-2FE9F7C36112}"/>
          </ac:spMkLst>
        </pc:spChg>
        <pc:spChg chg="add del mod">
          <ac:chgData name="Croock, DA, Miss [dayna@sun.ac.za]" userId="3cd23fe2-0806-471d-a2b7-e44aca487b86" providerId="ADAL" clId="{E272088A-4A99-9C46-B850-D15E3F39F32B}" dt="2024-11-07T10:27:53.189" v="3683" actId="478"/>
          <ac:spMkLst>
            <pc:docMk/>
            <pc:sldMk cId="2667054494" sldId="405"/>
            <ac:spMk id="12" creationId="{5140A9CC-709B-9BC2-F529-B894F6B856E2}"/>
          </ac:spMkLst>
        </pc:spChg>
        <pc:spChg chg="add del mod">
          <ac:chgData name="Croock, DA, Miss [dayna@sun.ac.za]" userId="3cd23fe2-0806-471d-a2b7-e44aca487b86" providerId="ADAL" clId="{E272088A-4A99-9C46-B850-D15E3F39F32B}" dt="2024-11-07T10:27:34.767" v="3679"/>
          <ac:spMkLst>
            <pc:docMk/>
            <pc:sldMk cId="2667054494" sldId="405"/>
            <ac:spMk id="13" creationId="{F67670D4-0A47-5E15-1E44-B87994866FD7}"/>
          </ac:spMkLst>
        </pc:spChg>
        <pc:graphicFrameChg chg="add del mod">
          <ac:chgData name="Croock, DA, Miss [dayna@sun.ac.za]" userId="3cd23fe2-0806-471d-a2b7-e44aca487b86" providerId="ADAL" clId="{E272088A-4A99-9C46-B850-D15E3F39F32B}" dt="2024-11-07T09:54:18.532" v="2602" actId="478"/>
          <ac:graphicFrameMkLst>
            <pc:docMk/>
            <pc:sldMk cId="2667054494" sldId="405"/>
            <ac:graphicFrameMk id="6" creationId="{A6C76AFF-5885-FB5D-A034-26A35B0D4E16}"/>
          </ac:graphicFrameMkLst>
        </pc:graphicFrameChg>
        <pc:picChg chg="add mod">
          <ac:chgData name="Croock, DA, Miss [dayna@sun.ac.za]" userId="3cd23fe2-0806-471d-a2b7-e44aca487b86" providerId="ADAL" clId="{E272088A-4A99-9C46-B850-D15E3F39F32B}" dt="2024-11-07T09:47:14.374" v="2416"/>
          <ac:picMkLst>
            <pc:docMk/>
            <pc:sldMk cId="2667054494" sldId="405"/>
            <ac:picMk id="5" creationId="{83A1F1DA-EE10-3EBB-0CA7-17361F148661}"/>
          </ac:picMkLst>
        </pc:picChg>
        <pc:cxnChg chg="add del mod">
          <ac:chgData name="Croock, DA, Miss [dayna@sun.ac.za]" userId="3cd23fe2-0806-471d-a2b7-e44aca487b86" providerId="ADAL" clId="{E272088A-4A99-9C46-B850-D15E3F39F32B}" dt="2024-11-07T09:54:45.048" v="2606" actId="478"/>
          <ac:cxnSpMkLst>
            <pc:docMk/>
            <pc:sldMk cId="2667054494" sldId="405"/>
            <ac:cxnSpMk id="8" creationId="{FF723FC9-2556-0E91-FAD6-C80711CC4A9F}"/>
          </ac:cxnSpMkLst>
        </pc:cxnChg>
      </pc:sldChg>
      <pc:sldChg chg="addSp delSp modSp add mod modAnim">
        <pc:chgData name="Croock, DA, Miss [dayna@sun.ac.za]" userId="3cd23fe2-0806-471d-a2b7-e44aca487b86" providerId="ADAL" clId="{E272088A-4A99-9C46-B850-D15E3F39F32B}" dt="2024-11-07T10:21:24.176" v="3415" actId="1076"/>
        <pc:sldMkLst>
          <pc:docMk/>
          <pc:sldMk cId="136273275" sldId="406"/>
        </pc:sldMkLst>
        <pc:spChg chg="mod">
          <ac:chgData name="Croock, DA, Miss [dayna@sun.ac.za]" userId="3cd23fe2-0806-471d-a2b7-e44aca487b86" providerId="ADAL" clId="{E272088A-4A99-9C46-B850-D15E3F39F32B}" dt="2024-11-07T10:19:55.423" v="3368" actId="14100"/>
          <ac:spMkLst>
            <pc:docMk/>
            <pc:sldMk cId="136273275" sldId="406"/>
            <ac:spMk id="2" creationId="{8AF8F9DA-9111-C3B1-4ABE-F3CD798C0CB5}"/>
          </ac:spMkLst>
        </pc:spChg>
        <pc:spChg chg="mod">
          <ac:chgData name="Croock, DA, Miss [dayna@sun.ac.za]" userId="3cd23fe2-0806-471d-a2b7-e44aca487b86" providerId="ADAL" clId="{E272088A-4A99-9C46-B850-D15E3F39F32B}" dt="2024-11-07T10:04:58.340" v="3094" actId="20577"/>
          <ac:spMkLst>
            <pc:docMk/>
            <pc:sldMk cId="136273275" sldId="406"/>
            <ac:spMk id="3" creationId="{AEE45ADD-5357-C3FE-906C-8959F30DD42A}"/>
          </ac:spMkLst>
        </pc:spChg>
        <pc:spChg chg="mod">
          <ac:chgData name="Croock, DA, Miss [dayna@sun.ac.za]" userId="3cd23fe2-0806-471d-a2b7-e44aca487b86" providerId="ADAL" clId="{E272088A-4A99-9C46-B850-D15E3F39F32B}" dt="2024-11-07T10:04:49.198" v="3062" actId="20577"/>
          <ac:spMkLst>
            <pc:docMk/>
            <pc:sldMk cId="136273275" sldId="406"/>
            <ac:spMk id="4" creationId="{256EC484-2329-F2F2-458B-758E9E55ED87}"/>
          </ac:spMkLst>
        </pc:spChg>
        <pc:spChg chg="add mod">
          <ac:chgData name="Croock, DA, Miss [dayna@sun.ac.za]" userId="3cd23fe2-0806-471d-a2b7-e44aca487b86" providerId="ADAL" clId="{E272088A-4A99-9C46-B850-D15E3F39F32B}" dt="2024-11-07T10:20:33.931" v="3388" actId="1076"/>
          <ac:spMkLst>
            <pc:docMk/>
            <pc:sldMk cId="136273275" sldId="406"/>
            <ac:spMk id="10" creationId="{3403947B-1F55-87D6-F058-13F02712483F}"/>
          </ac:spMkLst>
        </pc:spChg>
        <pc:spChg chg="add del mod">
          <ac:chgData name="Croock, DA, Miss [dayna@sun.ac.za]" userId="3cd23fe2-0806-471d-a2b7-e44aca487b86" providerId="ADAL" clId="{E272088A-4A99-9C46-B850-D15E3F39F32B}" dt="2024-11-07T10:18:36.516" v="3355" actId="478"/>
          <ac:spMkLst>
            <pc:docMk/>
            <pc:sldMk cId="136273275" sldId="406"/>
            <ac:spMk id="11" creationId="{3697EAFE-B99E-70FA-474A-A4C6AB04E60C}"/>
          </ac:spMkLst>
        </pc:spChg>
        <pc:spChg chg="add mod">
          <ac:chgData name="Croock, DA, Miss [dayna@sun.ac.za]" userId="3cd23fe2-0806-471d-a2b7-e44aca487b86" providerId="ADAL" clId="{E272088A-4A99-9C46-B850-D15E3F39F32B}" dt="2024-11-07T10:21:24.176" v="3415" actId="1076"/>
          <ac:spMkLst>
            <pc:docMk/>
            <pc:sldMk cId="136273275" sldId="406"/>
            <ac:spMk id="14" creationId="{2579B366-C2A9-6EB9-DE00-CABB6256AAA2}"/>
          </ac:spMkLst>
        </pc:spChg>
        <pc:picChg chg="add del mod">
          <ac:chgData name="Croock, DA, Miss [dayna@sun.ac.za]" userId="3cd23fe2-0806-471d-a2b7-e44aca487b86" providerId="ADAL" clId="{E272088A-4A99-9C46-B850-D15E3F39F32B}" dt="2024-11-07T10:19:17.959" v="3357" actId="478"/>
          <ac:picMkLst>
            <pc:docMk/>
            <pc:sldMk cId="136273275" sldId="406"/>
            <ac:picMk id="7" creationId="{D19CEE9E-8BB0-335F-6FEC-5E32DA7187D9}"/>
          </ac:picMkLst>
        </pc:picChg>
        <pc:picChg chg="add del mod">
          <ac:chgData name="Croock, DA, Miss [dayna@sun.ac.za]" userId="3cd23fe2-0806-471d-a2b7-e44aca487b86" providerId="ADAL" clId="{E272088A-4A99-9C46-B850-D15E3F39F32B}" dt="2024-11-07T10:19:16.910" v="3356" actId="478"/>
          <ac:picMkLst>
            <pc:docMk/>
            <pc:sldMk cId="136273275" sldId="406"/>
            <ac:picMk id="9" creationId="{786E1425-654F-AB0E-DA88-81FAC680B9AA}"/>
          </ac:picMkLst>
        </pc:picChg>
        <pc:picChg chg="add mod">
          <ac:chgData name="Croock, DA, Miss [dayna@sun.ac.za]" userId="3cd23fe2-0806-471d-a2b7-e44aca487b86" providerId="ADAL" clId="{E272088A-4A99-9C46-B850-D15E3F39F32B}" dt="2024-11-07T10:20:39.151" v="3391" actId="1076"/>
          <ac:picMkLst>
            <pc:docMk/>
            <pc:sldMk cId="136273275" sldId="406"/>
            <ac:picMk id="13" creationId="{0A944981-3319-D665-DE2D-AC750E6E1AA0}"/>
          </ac:picMkLst>
        </pc:picChg>
      </pc:sldChg>
      <pc:sldChg chg="delSp modSp add del mod ord">
        <pc:chgData name="Croock, DA, Miss [dayna@sun.ac.za]" userId="3cd23fe2-0806-471d-a2b7-e44aca487b86" providerId="ADAL" clId="{E272088A-4A99-9C46-B850-D15E3F39F32B}" dt="2024-11-07T10:00:35.704" v="2728" actId="2696"/>
        <pc:sldMkLst>
          <pc:docMk/>
          <pc:sldMk cId="1544096929" sldId="406"/>
        </pc:sldMkLst>
        <pc:spChg chg="mod">
          <ac:chgData name="Croock, DA, Miss [dayna@sun.ac.za]" userId="3cd23fe2-0806-471d-a2b7-e44aca487b86" providerId="ADAL" clId="{E272088A-4A99-9C46-B850-D15E3F39F32B}" dt="2024-11-07T09:59:22.317" v="2727" actId="20577"/>
          <ac:spMkLst>
            <pc:docMk/>
            <pc:sldMk cId="1544096929" sldId="406"/>
            <ac:spMk id="2" creationId="{57F6DC27-AA1B-ADD2-CDEA-B8345F70F65D}"/>
          </ac:spMkLst>
        </pc:spChg>
        <pc:spChg chg="del">
          <ac:chgData name="Croock, DA, Miss [dayna@sun.ac.za]" userId="3cd23fe2-0806-471d-a2b7-e44aca487b86" providerId="ADAL" clId="{E272088A-4A99-9C46-B850-D15E3F39F32B}" dt="2024-11-07T09:57:34.433" v="2680" actId="478"/>
          <ac:spMkLst>
            <pc:docMk/>
            <pc:sldMk cId="1544096929" sldId="406"/>
            <ac:spMk id="9" creationId="{82C41BF1-A681-44EF-3278-BC314B1B56CB}"/>
          </ac:spMkLst>
        </pc:spChg>
        <pc:spChg chg="del">
          <ac:chgData name="Croock, DA, Miss [dayna@sun.ac.za]" userId="3cd23fe2-0806-471d-a2b7-e44aca487b86" providerId="ADAL" clId="{E272088A-4A99-9C46-B850-D15E3F39F32B}" dt="2024-11-07T09:57:35.373" v="2681" actId="478"/>
          <ac:spMkLst>
            <pc:docMk/>
            <pc:sldMk cId="1544096929" sldId="406"/>
            <ac:spMk id="10" creationId="{FEDE33EC-EDAA-6581-5D9A-865119260B6E}"/>
          </ac:spMkLst>
        </pc:spChg>
      </pc:sldChg>
      <pc:sldChg chg="addSp modSp new mod modAnim">
        <pc:chgData name="Croock, DA, Miss [dayna@sun.ac.za]" userId="3cd23fe2-0806-471d-a2b7-e44aca487b86" providerId="ADAL" clId="{E272088A-4A99-9C46-B850-D15E3F39F32B}" dt="2024-11-07T10:58:15.974" v="4336" actId="20577"/>
        <pc:sldMkLst>
          <pc:docMk/>
          <pc:sldMk cId="188892366" sldId="407"/>
        </pc:sldMkLst>
        <pc:spChg chg="mod">
          <ac:chgData name="Croock, DA, Miss [dayna@sun.ac.za]" userId="3cd23fe2-0806-471d-a2b7-e44aca487b86" providerId="ADAL" clId="{E272088A-4A99-9C46-B850-D15E3F39F32B}" dt="2024-11-07T10:58:15.974" v="4336" actId="20577"/>
          <ac:spMkLst>
            <pc:docMk/>
            <pc:sldMk cId="188892366" sldId="407"/>
            <ac:spMk id="2" creationId="{61E16474-7A34-9A0B-BDD9-344DF2CA7248}"/>
          </ac:spMkLst>
        </pc:spChg>
        <pc:spChg chg="mod">
          <ac:chgData name="Croock, DA, Miss [dayna@sun.ac.za]" userId="3cd23fe2-0806-471d-a2b7-e44aca487b86" providerId="ADAL" clId="{E272088A-4A99-9C46-B850-D15E3F39F32B}" dt="2024-11-07T10:43:09.170" v="3956" actId="20577"/>
          <ac:spMkLst>
            <pc:docMk/>
            <pc:sldMk cId="188892366" sldId="407"/>
            <ac:spMk id="3" creationId="{E22C07AE-3111-419F-13C2-FA37B4C549AC}"/>
          </ac:spMkLst>
        </pc:spChg>
        <pc:spChg chg="mod">
          <ac:chgData name="Croock, DA, Miss [dayna@sun.ac.za]" userId="3cd23fe2-0806-471d-a2b7-e44aca487b86" providerId="ADAL" clId="{E272088A-4A99-9C46-B850-D15E3F39F32B}" dt="2024-11-07T10:42:56.767" v="3952"/>
          <ac:spMkLst>
            <pc:docMk/>
            <pc:sldMk cId="188892366" sldId="407"/>
            <ac:spMk id="4" creationId="{F9D2EB96-237A-93D2-1110-7E8D5C1319AF}"/>
          </ac:spMkLst>
        </pc:spChg>
        <pc:spChg chg="add mod">
          <ac:chgData name="Croock, DA, Miss [dayna@sun.ac.za]" userId="3cd23fe2-0806-471d-a2b7-e44aca487b86" providerId="ADAL" clId="{E272088A-4A99-9C46-B850-D15E3F39F32B}" dt="2024-11-07T10:56:49.990" v="4282" actId="1582"/>
          <ac:spMkLst>
            <pc:docMk/>
            <pc:sldMk cId="188892366" sldId="407"/>
            <ac:spMk id="6" creationId="{9B2BCABC-4011-3334-7304-B49A0EE26E6B}"/>
          </ac:spMkLst>
        </pc:spChg>
        <pc:spChg chg="add mod">
          <ac:chgData name="Croock, DA, Miss [dayna@sun.ac.za]" userId="3cd23fe2-0806-471d-a2b7-e44aca487b86" providerId="ADAL" clId="{E272088A-4A99-9C46-B850-D15E3F39F32B}" dt="2024-11-07T10:57:31.552" v="4303" actId="1076"/>
          <ac:spMkLst>
            <pc:docMk/>
            <pc:sldMk cId="188892366" sldId="407"/>
            <ac:spMk id="7" creationId="{8B030FFA-69DF-C580-474C-378ADE24AC72}"/>
          </ac:spMkLst>
        </pc:spChg>
        <pc:picChg chg="add mod">
          <ac:chgData name="Croock, DA, Miss [dayna@sun.ac.za]" userId="3cd23fe2-0806-471d-a2b7-e44aca487b86" providerId="ADAL" clId="{E272088A-4A99-9C46-B850-D15E3F39F32B}" dt="2024-11-07T10:43:00.788" v="3953"/>
          <ac:picMkLst>
            <pc:docMk/>
            <pc:sldMk cId="188892366" sldId="407"/>
            <ac:picMk id="5" creationId="{3219CC19-2CF7-E5EA-AD3C-A50EE3044293}"/>
          </ac:picMkLst>
        </pc:picChg>
      </pc:sldChg>
      <pc:sldChg chg="addSp delSp modSp new mod">
        <pc:chgData name="Croock, DA, Miss [dayna@sun.ac.za]" userId="3cd23fe2-0806-471d-a2b7-e44aca487b86" providerId="ADAL" clId="{E272088A-4A99-9C46-B850-D15E3F39F32B}" dt="2024-11-07T11:34:11.067" v="5884" actId="20577"/>
        <pc:sldMkLst>
          <pc:docMk/>
          <pc:sldMk cId="582107575" sldId="408"/>
        </pc:sldMkLst>
        <pc:spChg chg="del">
          <ac:chgData name="Croock, DA, Miss [dayna@sun.ac.za]" userId="3cd23fe2-0806-471d-a2b7-e44aca487b86" providerId="ADAL" clId="{E272088A-4A99-9C46-B850-D15E3F39F32B}" dt="2024-11-07T11:08:05.064" v="4484"/>
          <ac:spMkLst>
            <pc:docMk/>
            <pc:sldMk cId="582107575" sldId="408"/>
            <ac:spMk id="2" creationId="{7445BE5F-0AFF-C3A2-AA38-DB858F395EA0}"/>
          </ac:spMkLst>
        </pc:spChg>
        <pc:spChg chg="mod">
          <ac:chgData name="Croock, DA, Miss [dayna@sun.ac.za]" userId="3cd23fe2-0806-471d-a2b7-e44aca487b86" providerId="ADAL" clId="{E272088A-4A99-9C46-B850-D15E3F39F32B}" dt="2024-11-07T11:08:22.804" v="4530" actId="20577"/>
          <ac:spMkLst>
            <pc:docMk/>
            <pc:sldMk cId="582107575" sldId="408"/>
            <ac:spMk id="3" creationId="{61647C2A-6A49-96A4-7FF6-67552E5AB0E1}"/>
          </ac:spMkLst>
        </pc:spChg>
        <pc:spChg chg="mod">
          <ac:chgData name="Croock, DA, Miss [dayna@sun.ac.za]" userId="3cd23fe2-0806-471d-a2b7-e44aca487b86" providerId="ADAL" clId="{E272088A-4A99-9C46-B850-D15E3F39F32B}" dt="2024-11-07T11:08:13.026" v="4505" actId="20577"/>
          <ac:spMkLst>
            <pc:docMk/>
            <pc:sldMk cId="582107575" sldId="408"/>
            <ac:spMk id="4" creationId="{72472260-5608-34B9-A43B-CC0925532143}"/>
          </ac:spMkLst>
        </pc:spChg>
        <pc:spChg chg="add mod">
          <ac:chgData name="Croock, DA, Miss [dayna@sun.ac.za]" userId="3cd23fe2-0806-471d-a2b7-e44aca487b86" providerId="ADAL" clId="{E272088A-4A99-9C46-B850-D15E3F39F32B}" dt="2024-11-07T11:34:11.067" v="5884" actId="20577"/>
          <ac:spMkLst>
            <pc:docMk/>
            <pc:sldMk cId="582107575" sldId="408"/>
            <ac:spMk id="5" creationId="{E4DBCFD4-FBC1-830A-86F6-2824AC954366}"/>
          </ac:spMkLst>
        </pc:spChg>
        <pc:spChg chg="add mod">
          <ac:chgData name="Croock, DA, Miss [dayna@sun.ac.za]" userId="3cd23fe2-0806-471d-a2b7-e44aca487b86" providerId="ADAL" clId="{E272088A-4A99-9C46-B850-D15E3F39F32B}" dt="2024-11-07T11:31:44.755" v="5861" actId="1076"/>
          <ac:spMkLst>
            <pc:docMk/>
            <pc:sldMk cId="582107575" sldId="408"/>
            <ac:spMk id="10" creationId="{6FD36FBF-F61E-302C-74A8-CD096C91441B}"/>
          </ac:spMkLst>
        </pc:spChg>
        <pc:picChg chg="add mod">
          <ac:chgData name="Croock, DA, Miss [dayna@sun.ac.za]" userId="3cd23fe2-0806-471d-a2b7-e44aca487b86" providerId="ADAL" clId="{E272088A-4A99-9C46-B850-D15E3F39F32B}" dt="2024-11-07T11:32:57.445" v="5863"/>
          <ac:picMkLst>
            <pc:docMk/>
            <pc:sldMk cId="582107575" sldId="408"/>
            <ac:picMk id="11" creationId="{DBFC39A7-BBAB-E203-1547-87C85759A7EA}"/>
          </ac:picMkLst>
        </pc:picChg>
        <pc:cxnChg chg="add mod">
          <ac:chgData name="Croock, DA, Miss [dayna@sun.ac.za]" userId="3cd23fe2-0806-471d-a2b7-e44aca487b86" providerId="ADAL" clId="{E272088A-4A99-9C46-B850-D15E3F39F32B}" dt="2024-11-07T11:30:35.273" v="5842" actId="1036"/>
          <ac:cxnSpMkLst>
            <pc:docMk/>
            <pc:sldMk cId="582107575" sldId="408"/>
            <ac:cxnSpMk id="7" creationId="{61662C39-DA5F-EEF4-A24B-BD960939FC42}"/>
          </ac:cxnSpMkLst>
        </pc:cxnChg>
      </pc:sldChg>
      <pc:sldChg chg="addSp delSp modSp add mod">
        <pc:chgData name="Croock, DA, Miss [dayna@sun.ac.za]" userId="3cd23fe2-0806-471d-a2b7-e44aca487b86" providerId="ADAL" clId="{E272088A-4A99-9C46-B850-D15E3F39F32B}" dt="2024-11-07T11:22:36.303" v="5404"/>
        <pc:sldMkLst>
          <pc:docMk/>
          <pc:sldMk cId="2647775158" sldId="409"/>
        </pc:sldMkLst>
        <pc:spChg chg="mod">
          <ac:chgData name="Croock, DA, Miss [dayna@sun.ac.za]" userId="3cd23fe2-0806-471d-a2b7-e44aca487b86" providerId="ADAL" clId="{E272088A-4A99-9C46-B850-D15E3F39F32B}" dt="2024-11-07T11:18:34.549" v="4886" actId="20577"/>
          <ac:spMkLst>
            <pc:docMk/>
            <pc:sldMk cId="2647775158" sldId="409"/>
            <ac:spMk id="2" creationId="{0D2DBFB6-A1D1-D91D-5D21-F2D7EA6B1295}"/>
          </ac:spMkLst>
        </pc:spChg>
        <pc:spChg chg="mod">
          <ac:chgData name="Croock, DA, Miss [dayna@sun.ac.za]" userId="3cd23fe2-0806-471d-a2b7-e44aca487b86" providerId="ADAL" clId="{E272088A-4A99-9C46-B850-D15E3F39F32B}" dt="2024-11-07T11:11:21.376" v="4658" actId="20577"/>
          <ac:spMkLst>
            <pc:docMk/>
            <pc:sldMk cId="2647775158" sldId="409"/>
            <ac:spMk id="3" creationId="{F10BAB38-207B-0C41-23FB-C4DF47AEDE62}"/>
          </ac:spMkLst>
        </pc:spChg>
        <pc:spChg chg="mod">
          <ac:chgData name="Croock, DA, Miss [dayna@sun.ac.za]" userId="3cd23fe2-0806-471d-a2b7-e44aca487b86" providerId="ADAL" clId="{E272088A-4A99-9C46-B850-D15E3F39F32B}" dt="2024-11-07T11:15:30.683" v="4754" actId="1035"/>
          <ac:spMkLst>
            <pc:docMk/>
            <pc:sldMk cId="2647775158" sldId="409"/>
            <ac:spMk id="15" creationId="{83871BCD-05E4-3935-F5A1-D4431C6C5082}"/>
          </ac:spMkLst>
        </pc:spChg>
        <pc:spChg chg="add mod">
          <ac:chgData name="Croock, DA, Miss [dayna@sun.ac.za]" userId="3cd23fe2-0806-471d-a2b7-e44aca487b86" providerId="ADAL" clId="{E272088A-4A99-9C46-B850-D15E3F39F32B}" dt="2024-11-07T11:15:39.946" v="4758" actId="1076"/>
          <ac:spMkLst>
            <pc:docMk/>
            <pc:sldMk cId="2647775158" sldId="409"/>
            <ac:spMk id="20" creationId="{D8A5D571-F3EA-F873-BD41-F448008F6798}"/>
          </ac:spMkLst>
        </pc:spChg>
        <pc:spChg chg="add mod">
          <ac:chgData name="Croock, DA, Miss [dayna@sun.ac.za]" userId="3cd23fe2-0806-471d-a2b7-e44aca487b86" providerId="ADAL" clId="{E272088A-4A99-9C46-B850-D15E3F39F32B}" dt="2024-11-07T11:15:46.412" v="4762" actId="1076"/>
          <ac:spMkLst>
            <pc:docMk/>
            <pc:sldMk cId="2647775158" sldId="409"/>
            <ac:spMk id="21" creationId="{9D7D8814-9B2C-D9A0-841A-31CE5076D09E}"/>
          </ac:spMkLst>
        </pc:spChg>
        <pc:spChg chg="add mod">
          <ac:chgData name="Croock, DA, Miss [dayna@sun.ac.za]" userId="3cd23fe2-0806-471d-a2b7-e44aca487b86" providerId="ADAL" clId="{E272088A-4A99-9C46-B850-D15E3F39F32B}" dt="2024-11-07T11:15:52.780" v="4766" actId="1076"/>
          <ac:spMkLst>
            <pc:docMk/>
            <pc:sldMk cId="2647775158" sldId="409"/>
            <ac:spMk id="22" creationId="{0FC92820-FC14-680E-747E-8E2AA587B3AE}"/>
          </ac:spMkLst>
        </pc:spChg>
        <pc:spChg chg="add mod">
          <ac:chgData name="Croock, DA, Miss [dayna@sun.ac.za]" userId="3cd23fe2-0806-471d-a2b7-e44aca487b86" providerId="ADAL" clId="{E272088A-4A99-9C46-B850-D15E3F39F32B}" dt="2024-11-07T11:16:02.384" v="4770" actId="1076"/>
          <ac:spMkLst>
            <pc:docMk/>
            <pc:sldMk cId="2647775158" sldId="409"/>
            <ac:spMk id="23" creationId="{78377DE4-0A17-487B-17EC-1D6EFA668DBA}"/>
          </ac:spMkLst>
        </pc:spChg>
        <pc:spChg chg="add mod">
          <ac:chgData name="Croock, DA, Miss [dayna@sun.ac.za]" userId="3cd23fe2-0806-471d-a2b7-e44aca487b86" providerId="ADAL" clId="{E272088A-4A99-9C46-B850-D15E3F39F32B}" dt="2024-11-07T11:16:11.029" v="4774" actId="1076"/>
          <ac:spMkLst>
            <pc:docMk/>
            <pc:sldMk cId="2647775158" sldId="409"/>
            <ac:spMk id="24" creationId="{703BF74D-7BA0-D2AD-2234-7C7671B9EFE2}"/>
          </ac:spMkLst>
        </pc:spChg>
        <pc:spChg chg="del">
          <ac:chgData name="Croock, DA, Miss [dayna@sun.ac.za]" userId="3cd23fe2-0806-471d-a2b7-e44aca487b86" providerId="ADAL" clId="{E272088A-4A99-9C46-B850-D15E3F39F32B}" dt="2024-11-07T11:11:30.680" v="4671" actId="478"/>
          <ac:spMkLst>
            <pc:docMk/>
            <pc:sldMk cId="2647775158" sldId="409"/>
            <ac:spMk id="27" creationId="{A8292889-46FE-B133-5219-85589A4CD45C}"/>
          </ac:spMkLst>
        </pc:spChg>
        <pc:spChg chg="add mod">
          <ac:chgData name="Croock, DA, Miss [dayna@sun.ac.za]" userId="3cd23fe2-0806-471d-a2b7-e44aca487b86" providerId="ADAL" clId="{E272088A-4A99-9C46-B850-D15E3F39F32B}" dt="2024-11-07T11:19:47.841" v="4900" actId="1076"/>
          <ac:spMkLst>
            <pc:docMk/>
            <pc:sldMk cId="2647775158" sldId="409"/>
            <ac:spMk id="28" creationId="{C6B4FC95-2614-F459-26F0-ADCD83990E6E}"/>
          </ac:spMkLst>
        </pc:spChg>
        <pc:spChg chg="add mod">
          <ac:chgData name="Croock, DA, Miss [dayna@sun.ac.za]" userId="3cd23fe2-0806-471d-a2b7-e44aca487b86" providerId="ADAL" clId="{E272088A-4A99-9C46-B850-D15E3F39F32B}" dt="2024-11-07T11:19:50.121" v="4901" actId="1076"/>
          <ac:spMkLst>
            <pc:docMk/>
            <pc:sldMk cId="2647775158" sldId="409"/>
            <ac:spMk id="29" creationId="{9635FD0F-EBAE-5953-1FDA-19F239FD8AA2}"/>
          </ac:spMkLst>
        </pc:spChg>
        <pc:spChg chg="add mod">
          <ac:chgData name="Croock, DA, Miss [dayna@sun.ac.za]" userId="3cd23fe2-0806-471d-a2b7-e44aca487b86" providerId="ADAL" clId="{E272088A-4A99-9C46-B850-D15E3F39F32B}" dt="2024-11-07T11:19:58.004" v="4918" actId="1035"/>
          <ac:spMkLst>
            <pc:docMk/>
            <pc:sldMk cId="2647775158" sldId="409"/>
            <ac:spMk id="30" creationId="{43359762-CBAF-809B-5146-19B080300CCA}"/>
          </ac:spMkLst>
        </pc:spChg>
        <pc:spChg chg="add mod">
          <ac:chgData name="Croock, DA, Miss [dayna@sun.ac.za]" userId="3cd23fe2-0806-471d-a2b7-e44aca487b86" providerId="ADAL" clId="{E272088A-4A99-9C46-B850-D15E3F39F32B}" dt="2024-11-07T11:20:05.748" v="4945" actId="1035"/>
          <ac:spMkLst>
            <pc:docMk/>
            <pc:sldMk cId="2647775158" sldId="409"/>
            <ac:spMk id="31" creationId="{EEB92FE8-7E8F-61B1-F99A-C0966444FDFC}"/>
          </ac:spMkLst>
        </pc:spChg>
        <pc:spChg chg="add del mod">
          <ac:chgData name="Croock, DA, Miss [dayna@sun.ac.za]" userId="3cd23fe2-0806-471d-a2b7-e44aca487b86" providerId="ADAL" clId="{E272088A-4A99-9C46-B850-D15E3F39F32B}" dt="2024-11-07T11:20:15.372" v="4954" actId="478"/>
          <ac:spMkLst>
            <pc:docMk/>
            <pc:sldMk cId="2647775158" sldId="409"/>
            <ac:spMk id="32" creationId="{C9931ABD-E441-4B17-FD84-CF8DA729A3D7}"/>
          </ac:spMkLst>
        </pc:spChg>
        <pc:spChg chg="add mod">
          <ac:chgData name="Croock, DA, Miss [dayna@sun.ac.za]" userId="3cd23fe2-0806-471d-a2b7-e44aca487b86" providerId="ADAL" clId="{E272088A-4A99-9C46-B850-D15E3F39F32B}" dt="2024-11-07T11:21:03.262" v="5133" actId="1036"/>
          <ac:spMkLst>
            <pc:docMk/>
            <pc:sldMk cId="2647775158" sldId="409"/>
            <ac:spMk id="35" creationId="{2B614FD4-7F22-E78F-2DCE-A9FB98EA18AF}"/>
          </ac:spMkLst>
        </pc:spChg>
        <pc:spChg chg="add mod">
          <ac:chgData name="Croock, DA, Miss [dayna@sun.ac.za]" userId="3cd23fe2-0806-471d-a2b7-e44aca487b86" providerId="ADAL" clId="{E272088A-4A99-9C46-B850-D15E3F39F32B}" dt="2024-11-07T11:20:29.038" v="5004" actId="1036"/>
          <ac:spMkLst>
            <pc:docMk/>
            <pc:sldMk cId="2647775158" sldId="409"/>
            <ac:spMk id="44" creationId="{599FE66B-38A2-736C-6FDA-B14299505EC9}"/>
          </ac:spMkLst>
        </pc:spChg>
        <pc:spChg chg="add mod">
          <ac:chgData name="Croock, DA, Miss [dayna@sun.ac.za]" userId="3cd23fe2-0806-471d-a2b7-e44aca487b86" providerId="ADAL" clId="{E272088A-4A99-9C46-B850-D15E3F39F32B}" dt="2024-11-07T11:20:29.038" v="5004" actId="1036"/>
          <ac:spMkLst>
            <pc:docMk/>
            <pc:sldMk cId="2647775158" sldId="409"/>
            <ac:spMk id="45" creationId="{B3E17955-68C6-1EB8-C1BB-1B99D51FCA2C}"/>
          </ac:spMkLst>
        </pc:spChg>
        <pc:spChg chg="add mod">
          <ac:chgData name="Croock, DA, Miss [dayna@sun.ac.za]" userId="3cd23fe2-0806-471d-a2b7-e44aca487b86" providerId="ADAL" clId="{E272088A-4A99-9C46-B850-D15E3F39F32B}" dt="2024-11-07T11:20:29.038" v="5004" actId="1036"/>
          <ac:spMkLst>
            <pc:docMk/>
            <pc:sldMk cId="2647775158" sldId="409"/>
            <ac:spMk id="46" creationId="{A28F78A8-A5B6-21B0-A785-5E6C8FC5A7B1}"/>
          </ac:spMkLst>
        </pc:spChg>
        <pc:spChg chg="add mod">
          <ac:chgData name="Croock, DA, Miss [dayna@sun.ac.za]" userId="3cd23fe2-0806-471d-a2b7-e44aca487b86" providerId="ADAL" clId="{E272088A-4A99-9C46-B850-D15E3F39F32B}" dt="2024-11-07T11:20:39.393" v="5035" actId="1035"/>
          <ac:spMkLst>
            <pc:docMk/>
            <pc:sldMk cId="2647775158" sldId="409"/>
            <ac:spMk id="47" creationId="{868160C9-16DC-0102-4444-3344F7266788}"/>
          </ac:spMkLst>
        </pc:spChg>
        <pc:spChg chg="add mod">
          <ac:chgData name="Croock, DA, Miss [dayna@sun.ac.za]" userId="3cd23fe2-0806-471d-a2b7-e44aca487b86" providerId="ADAL" clId="{E272088A-4A99-9C46-B850-D15E3F39F32B}" dt="2024-11-07T11:21:08.085" v="5150" actId="1038"/>
          <ac:spMkLst>
            <pc:docMk/>
            <pc:sldMk cId="2647775158" sldId="409"/>
            <ac:spMk id="48" creationId="{13865D4F-C998-7547-B23C-C96951B851D3}"/>
          </ac:spMkLst>
        </pc:spChg>
        <pc:spChg chg="add del mod">
          <ac:chgData name="Croock, DA, Miss [dayna@sun.ac.za]" userId="3cd23fe2-0806-471d-a2b7-e44aca487b86" providerId="ADAL" clId="{E272088A-4A99-9C46-B850-D15E3F39F32B}" dt="2024-11-07T11:21:13.441" v="5152" actId="478"/>
          <ac:spMkLst>
            <pc:docMk/>
            <pc:sldMk cId="2647775158" sldId="409"/>
            <ac:spMk id="49" creationId="{BC9703BB-EF9E-716D-2D1C-E3687ED4E46C}"/>
          </ac:spMkLst>
        </pc:spChg>
        <pc:spChg chg="add mod">
          <ac:chgData name="Croock, DA, Miss [dayna@sun.ac.za]" userId="3cd23fe2-0806-471d-a2b7-e44aca487b86" providerId="ADAL" clId="{E272088A-4A99-9C46-B850-D15E3F39F32B}" dt="2024-11-07T11:21:28.150" v="5214" actId="1035"/>
          <ac:spMkLst>
            <pc:docMk/>
            <pc:sldMk cId="2647775158" sldId="409"/>
            <ac:spMk id="50" creationId="{689D2361-FF1B-9322-12C4-05AD3E8992C3}"/>
          </ac:spMkLst>
        </pc:spChg>
        <pc:spChg chg="add mod">
          <ac:chgData name="Croock, DA, Miss [dayna@sun.ac.za]" userId="3cd23fe2-0806-471d-a2b7-e44aca487b86" providerId="ADAL" clId="{E272088A-4A99-9C46-B850-D15E3F39F32B}" dt="2024-11-07T11:21:28.150" v="5214" actId="1035"/>
          <ac:spMkLst>
            <pc:docMk/>
            <pc:sldMk cId="2647775158" sldId="409"/>
            <ac:spMk id="51" creationId="{DB522E63-21C8-1EF4-0772-BB98B9EF16AA}"/>
          </ac:spMkLst>
        </pc:spChg>
        <pc:spChg chg="add mod">
          <ac:chgData name="Croock, DA, Miss [dayna@sun.ac.za]" userId="3cd23fe2-0806-471d-a2b7-e44aca487b86" providerId="ADAL" clId="{E272088A-4A99-9C46-B850-D15E3F39F32B}" dt="2024-11-07T11:21:28.150" v="5214" actId="1035"/>
          <ac:spMkLst>
            <pc:docMk/>
            <pc:sldMk cId="2647775158" sldId="409"/>
            <ac:spMk id="52" creationId="{863C37EB-4640-2763-4823-DAC73EF7790B}"/>
          </ac:spMkLst>
        </pc:spChg>
        <pc:spChg chg="add mod">
          <ac:chgData name="Croock, DA, Miss [dayna@sun.ac.za]" userId="3cd23fe2-0806-471d-a2b7-e44aca487b86" providerId="ADAL" clId="{E272088A-4A99-9C46-B850-D15E3F39F32B}" dt="2024-11-07T11:21:28.150" v="5214" actId="1035"/>
          <ac:spMkLst>
            <pc:docMk/>
            <pc:sldMk cId="2647775158" sldId="409"/>
            <ac:spMk id="53" creationId="{289DD672-E340-5518-2911-CB2F41D87082}"/>
          </ac:spMkLst>
        </pc:spChg>
        <pc:spChg chg="add mod">
          <ac:chgData name="Croock, DA, Miss [dayna@sun.ac.za]" userId="3cd23fe2-0806-471d-a2b7-e44aca487b86" providerId="ADAL" clId="{E272088A-4A99-9C46-B850-D15E3F39F32B}" dt="2024-11-07T11:21:36.409" v="5242" actId="1038"/>
          <ac:spMkLst>
            <pc:docMk/>
            <pc:sldMk cId="2647775158" sldId="409"/>
            <ac:spMk id="54" creationId="{43889275-9EDA-8FBF-22FC-6AC06EF07DB9}"/>
          </ac:spMkLst>
        </pc:spChg>
        <pc:spChg chg="add mod">
          <ac:chgData name="Croock, DA, Miss [dayna@sun.ac.za]" userId="3cd23fe2-0806-471d-a2b7-e44aca487b86" providerId="ADAL" clId="{E272088A-4A99-9C46-B850-D15E3F39F32B}" dt="2024-11-07T11:22:15.386" v="5403" actId="1076"/>
          <ac:spMkLst>
            <pc:docMk/>
            <pc:sldMk cId="2647775158" sldId="409"/>
            <ac:spMk id="55" creationId="{3664A0C7-0639-F7FB-F62E-027082F4CAA3}"/>
          </ac:spMkLst>
        </pc:spChg>
        <pc:spChg chg="add mod">
          <ac:chgData name="Croock, DA, Miss [dayna@sun.ac.za]" userId="3cd23fe2-0806-471d-a2b7-e44aca487b86" providerId="ADAL" clId="{E272088A-4A99-9C46-B850-D15E3F39F32B}" dt="2024-11-07T11:22:07.894" v="5402" actId="1036"/>
          <ac:spMkLst>
            <pc:docMk/>
            <pc:sldMk cId="2647775158" sldId="409"/>
            <ac:spMk id="56" creationId="{25EBE943-CE2D-B3E7-1A12-6F0977838465}"/>
          </ac:spMkLst>
        </pc:spChg>
        <pc:spChg chg="add mod">
          <ac:chgData name="Croock, DA, Miss [dayna@sun.ac.za]" userId="3cd23fe2-0806-471d-a2b7-e44aca487b86" providerId="ADAL" clId="{E272088A-4A99-9C46-B850-D15E3F39F32B}" dt="2024-11-07T11:22:36.303" v="5404"/>
          <ac:spMkLst>
            <pc:docMk/>
            <pc:sldMk cId="2647775158" sldId="409"/>
            <ac:spMk id="59" creationId="{580A10DD-DD6D-CF6F-582C-CCB5A9BDDDAD}"/>
          </ac:spMkLst>
        </pc:spChg>
        <pc:spChg chg="add mod">
          <ac:chgData name="Croock, DA, Miss [dayna@sun.ac.za]" userId="3cd23fe2-0806-471d-a2b7-e44aca487b86" providerId="ADAL" clId="{E272088A-4A99-9C46-B850-D15E3F39F32B}" dt="2024-11-07T11:22:36.303" v="5404"/>
          <ac:spMkLst>
            <pc:docMk/>
            <pc:sldMk cId="2647775158" sldId="409"/>
            <ac:spMk id="60" creationId="{53243B4D-E75B-D315-5A74-F72A747CF05C}"/>
          </ac:spMkLst>
        </pc:spChg>
        <pc:spChg chg="add mod">
          <ac:chgData name="Croock, DA, Miss [dayna@sun.ac.za]" userId="3cd23fe2-0806-471d-a2b7-e44aca487b86" providerId="ADAL" clId="{E272088A-4A99-9C46-B850-D15E3F39F32B}" dt="2024-11-07T11:22:36.303" v="5404"/>
          <ac:spMkLst>
            <pc:docMk/>
            <pc:sldMk cId="2647775158" sldId="409"/>
            <ac:spMk id="61" creationId="{60942984-5F4A-1297-F2E8-B9B5D0A3C837}"/>
          </ac:spMkLst>
        </pc:spChg>
        <pc:spChg chg="add mod">
          <ac:chgData name="Croock, DA, Miss [dayna@sun.ac.za]" userId="3cd23fe2-0806-471d-a2b7-e44aca487b86" providerId="ADAL" clId="{E272088A-4A99-9C46-B850-D15E3F39F32B}" dt="2024-11-07T11:22:36.303" v="5404"/>
          <ac:spMkLst>
            <pc:docMk/>
            <pc:sldMk cId="2647775158" sldId="409"/>
            <ac:spMk id="62" creationId="{76647DE3-64A2-2451-3D1E-CEEC97FB4846}"/>
          </ac:spMkLst>
        </pc:spChg>
        <pc:spChg chg="add mod">
          <ac:chgData name="Croock, DA, Miss [dayna@sun.ac.za]" userId="3cd23fe2-0806-471d-a2b7-e44aca487b86" providerId="ADAL" clId="{E272088A-4A99-9C46-B850-D15E3F39F32B}" dt="2024-11-07T11:22:36.303" v="5404"/>
          <ac:spMkLst>
            <pc:docMk/>
            <pc:sldMk cId="2647775158" sldId="409"/>
            <ac:spMk id="63" creationId="{4C66FC3D-C7C2-2A18-F091-1D63199AA4F2}"/>
          </ac:spMkLst>
        </pc:spChg>
        <pc:spChg chg="add mod">
          <ac:chgData name="Croock, DA, Miss [dayna@sun.ac.za]" userId="3cd23fe2-0806-471d-a2b7-e44aca487b86" providerId="ADAL" clId="{E272088A-4A99-9C46-B850-D15E3F39F32B}" dt="2024-11-07T11:22:36.303" v="5404"/>
          <ac:spMkLst>
            <pc:docMk/>
            <pc:sldMk cId="2647775158" sldId="409"/>
            <ac:spMk id="64" creationId="{6DBCEF40-90E3-10F9-61C4-8FF931EA3636}"/>
          </ac:spMkLst>
        </pc:spChg>
        <pc:spChg chg="add mod">
          <ac:chgData name="Croock, DA, Miss [dayna@sun.ac.za]" userId="3cd23fe2-0806-471d-a2b7-e44aca487b86" providerId="ADAL" clId="{E272088A-4A99-9C46-B850-D15E3F39F32B}" dt="2024-11-07T11:22:36.303" v="5404"/>
          <ac:spMkLst>
            <pc:docMk/>
            <pc:sldMk cId="2647775158" sldId="409"/>
            <ac:spMk id="65" creationId="{31CF7AC7-FC8B-8F45-B5C9-4EB708722203}"/>
          </ac:spMkLst>
        </pc:spChg>
        <pc:spChg chg="add mod">
          <ac:chgData name="Croock, DA, Miss [dayna@sun.ac.za]" userId="3cd23fe2-0806-471d-a2b7-e44aca487b86" providerId="ADAL" clId="{E272088A-4A99-9C46-B850-D15E3F39F32B}" dt="2024-11-07T11:22:36.303" v="5404"/>
          <ac:spMkLst>
            <pc:docMk/>
            <pc:sldMk cId="2647775158" sldId="409"/>
            <ac:spMk id="66" creationId="{ACD851DB-268F-77E1-DBBC-089BA86EABE5}"/>
          </ac:spMkLst>
        </pc:spChg>
        <pc:spChg chg="add mod">
          <ac:chgData name="Croock, DA, Miss [dayna@sun.ac.za]" userId="3cd23fe2-0806-471d-a2b7-e44aca487b86" providerId="ADAL" clId="{E272088A-4A99-9C46-B850-D15E3F39F32B}" dt="2024-11-07T11:22:36.303" v="5404"/>
          <ac:spMkLst>
            <pc:docMk/>
            <pc:sldMk cId="2647775158" sldId="409"/>
            <ac:spMk id="67" creationId="{262839C4-61D3-4C97-FFCF-5018C9AE9D2F}"/>
          </ac:spMkLst>
        </pc:spChg>
        <pc:spChg chg="add mod">
          <ac:chgData name="Croock, DA, Miss [dayna@sun.ac.za]" userId="3cd23fe2-0806-471d-a2b7-e44aca487b86" providerId="ADAL" clId="{E272088A-4A99-9C46-B850-D15E3F39F32B}" dt="2024-11-07T11:22:36.303" v="5404"/>
          <ac:spMkLst>
            <pc:docMk/>
            <pc:sldMk cId="2647775158" sldId="409"/>
            <ac:spMk id="68" creationId="{0BACCEF2-C33D-C231-6BFC-CCBCDC188AF2}"/>
          </ac:spMkLst>
        </pc:spChg>
        <pc:spChg chg="add mod">
          <ac:chgData name="Croock, DA, Miss [dayna@sun.ac.za]" userId="3cd23fe2-0806-471d-a2b7-e44aca487b86" providerId="ADAL" clId="{E272088A-4A99-9C46-B850-D15E3F39F32B}" dt="2024-11-07T11:22:36.303" v="5404"/>
          <ac:spMkLst>
            <pc:docMk/>
            <pc:sldMk cId="2647775158" sldId="409"/>
            <ac:spMk id="69" creationId="{BB94E5FB-1DC5-BE38-A104-E6B372EF8948}"/>
          </ac:spMkLst>
        </pc:spChg>
        <pc:spChg chg="add mod">
          <ac:chgData name="Croock, DA, Miss [dayna@sun.ac.za]" userId="3cd23fe2-0806-471d-a2b7-e44aca487b86" providerId="ADAL" clId="{E272088A-4A99-9C46-B850-D15E3F39F32B}" dt="2024-11-07T11:22:36.303" v="5404"/>
          <ac:spMkLst>
            <pc:docMk/>
            <pc:sldMk cId="2647775158" sldId="409"/>
            <ac:spMk id="70" creationId="{9A9AD20E-A674-B8E6-D64B-679C65C6F009}"/>
          </ac:spMkLst>
        </pc:spChg>
        <pc:spChg chg="add mod">
          <ac:chgData name="Croock, DA, Miss [dayna@sun.ac.za]" userId="3cd23fe2-0806-471d-a2b7-e44aca487b86" providerId="ADAL" clId="{E272088A-4A99-9C46-B850-D15E3F39F32B}" dt="2024-11-07T11:22:36.303" v="5404"/>
          <ac:spMkLst>
            <pc:docMk/>
            <pc:sldMk cId="2647775158" sldId="409"/>
            <ac:spMk id="71" creationId="{791FF2DE-9792-3BB9-0C98-CA1535B63B0F}"/>
          </ac:spMkLst>
        </pc:spChg>
        <pc:spChg chg="add mod">
          <ac:chgData name="Croock, DA, Miss [dayna@sun.ac.za]" userId="3cd23fe2-0806-471d-a2b7-e44aca487b86" providerId="ADAL" clId="{E272088A-4A99-9C46-B850-D15E3F39F32B}" dt="2024-11-07T11:22:36.303" v="5404"/>
          <ac:spMkLst>
            <pc:docMk/>
            <pc:sldMk cId="2647775158" sldId="409"/>
            <ac:spMk id="72" creationId="{2A693835-67FC-692E-F6A1-969E69DC1D66}"/>
          </ac:spMkLst>
        </pc:spChg>
        <pc:spChg chg="add mod">
          <ac:chgData name="Croock, DA, Miss [dayna@sun.ac.za]" userId="3cd23fe2-0806-471d-a2b7-e44aca487b86" providerId="ADAL" clId="{E272088A-4A99-9C46-B850-D15E3F39F32B}" dt="2024-11-07T11:22:36.303" v="5404"/>
          <ac:spMkLst>
            <pc:docMk/>
            <pc:sldMk cId="2647775158" sldId="409"/>
            <ac:spMk id="73" creationId="{EC69AF7A-0525-D712-FA07-6CC856290836}"/>
          </ac:spMkLst>
        </pc:spChg>
        <pc:spChg chg="add mod">
          <ac:chgData name="Croock, DA, Miss [dayna@sun.ac.za]" userId="3cd23fe2-0806-471d-a2b7-e44aca487b86" providerId="ADAL" clId="{E272088A-4A99-9C46-B850-D15E3F39F32B}" dt="2024-11-07T11:22:36.303" v="5404"/>
          <ac:spMkLst>
            <pc:docMk/>
            <pc:sldMk cId="2647775158" sldId="409"/>
            <ac:spMk id="74" creationId="{99542650-779B-0415-70BF-7712B10DBB5D}"/>
          </ac:spMkLst>
        </pc:spChg>
        <pc:spChg chg="add mod">
          <ac:chgData name="Croock, DA, Miss [dayna@sun.ac.za]" userId="3cd23fe2-0806-471d-a2b7-e44aca487b86" providerId="ADAL" clId="{E272088A-4A99-9C46-B850-D15E3F39F32B}" dt="2024-11-07T11:22:36.303" v="5404"/>
          <ac:spMkLst>
            <pc:docMk/>
            <pc:sldMk cId="2647775158" sldId="409"/>
            <ac:spMk id="75" creationId="{608DEBA3-7A59-2FF2-16F8-AE12B16CD10A}"/>
          </ac:spMkLst>
        </pc:spChg>
        <pc:inkChg chg="add mod">
          <ac:chgData name="Croock, DA, Miss [dayna@sun.ac.za]" userId="3cd23fe2-0806-471d-a2b7-e44aca487b86" providerId="ADAL" clId="{E272088A-4A99-9C46-B850-D15E3F39F32B}" dt="2024-11-07T11:22:36.303" v="5404"/>
          <ac:inkMkLst>
            <pc:docMk/>
            <pc:sldMk cId="2647775158" sldId="409"/>
            <ac:inkMk id="57" creationId="{5CE0737D-2148-D446-85FA-E60A9847048A}"/>
          </ac:inkMkLst>
        </pc:inkChg>
        <pc:cxnChg chg="add mod">
          <ac:chgData name="Croock, DA, Miss [dayna@sun.ac.za]" userId="3cd23fe2-0806-471d-a2b7-e44aca487b86" providerId="ADAL" clId="{E272088A-4A99-9C46-B850-D15E3F39F32B}" dt="2024-11-07T11:14:12.773" v="4725" actId="14100"/>
          <ac:cxnSpMkLst>
            <pc:docMk/>
            <pc:sldMk cId="2647775158" sldId="409"/>
            <ac:cxnSpMk id="8" creationId="{9250DDAC-F494-2F59-6D4C-15DA39AA3A43}"/>
          </ac:cxnSpMkLst>
        </pc:cxnChg>
        <pc:cxnChg chg="add mod">
          <ac:chgData name="Croock, DA, Miss [dayna@sun.ac.za]" userId="3cd23fe2-0806-471d-a2b7-e44aca487b86" providerId="ADAL" clId="{E272088A-4A99-9C46-B850-D15E3F39F32B}" dt="2024-11-07T11:14:23.427" v="4729" actId="1038"/>
          <ac:cxnSpMkLst>
            <pc:docMk/>
            <pc:sldMk cId="2647775158" sldId="409"/>
            <ac:cxnSpMk id="10" creationId="{A60B0021-BB9B-7EB3-CB94-C1356278DBD0}"/>
          </ac:cxnSpMkLst>
        </pc:cxnChg>
        <pc:cxnChg chg="add mod">
          <ac:chgData name="Croock, DA, Miss [dayna@sun.ac.za]" userId="3cd23fe2-0806-471d-a2b7-e44aca487b86" providerId="ADAL" clId="{E272088A-4A99-9C46-B850-D15E3F39F32B}" dt="2024-11-07T11:14:34.280" v="4731" actId="1076"/>
          <ac:cxnSpMkLst>
            <pc:docMk/>
            <pc:sldMk cId="2647775158" sldId="409"/>
            <ac:cxnSpMk id="12" creationId="{0702960A-A6BB-14EB-B9CB-F0DEA342F5D0}"/>
          </ac:cxnSpMkLst>
        </pc:cxnChg>
        <pc:cxnChg chg="add mod">
          <ac:chgData name="Croock, DA, Miss [dayna@sun.ac.za]" userId="3cd23fe2-0806-471d-a2b7-e44aca487b86" providerId="ADAL" clId="{E272088A-4A99-9C46-B850-D15E3F39F32B}" dt="2024-11-07T11:14:42.277" v="4734" actId="1076"/>
          <ac:cxnSpMkLst>
            <pc:docMk/>
            <pc:sldMk cId="2647775158" sldId="409"/>
            <ac:cxnSpMk id="13" creationId="{353A30BC-FB44-D09D-AC46-9548CF56C2D9}"/>
          </ac:cxnSpMkLst>
        </pc:cxnChg>
        <pc:cxnChg chg="add del mod">
          <ac:chgData name="Croock, DA, Miss [dayna@sun.ac.za]" userId="3cd23fe2-0806-471d-a2b7-e44aca487b86" providerId="ADAL" clId="{E272088A-4A99-9C46-B850-D15E3F39F32B}" dt="2024-11-07T11:14:52.447" v="4739" actId="478"/>
          <ac:cxnSpMkLst>
            <pc:docMk/>
            <pc:sldMk cId="2647775158" sldId="409"/>
            <ac:cxnSpMk id="16" creationId="{A65F75D8-2BDC-0471-A388-1C0238787462}"/>
          </ac:cxnSpMkLst>
        </pc:cxnChg>
        <pc:cxnChg chg="del">
          <ac:chgData name="Croock, DA, Miss [dayna@sun.ac.za]" userId="3cd23fe2-0806-471d-a2b7-e44aca487b86" providerId="ADAL" clId="{E272088A-4A99-9C46-B850-D15E3F39F32B}" dt="2024-11-07T11:14:48.705" v="4737" actId="478"/>
          <ac:cxnSpMkLst>
            <pc:docMk/>
            <pc:sldMk cId="2647775158" sldId="409"/>
            <ac:cxnSpMk id="17" creationId="{2D94B9E0-E8DE-0E61-0F1A-1735372C0127}"/>
          </ac:cxnSpMkLst>
        </pc:cxnChg>
        <pc:cxnChg chg="add mod">
          <ac:chgData name="Croock, DA, Miss [dayna@sun.ac.za]" userId="3cd23fe2-0806-471d-a2b7-e44aca487b86" providerId="ADAL" clId="{E272088A-4A99-9C46-B850-D15E3F39F32B}" dt="2024-11-07T11:15:24.883" v="4748" actId="1038"/>
          <ac:cxnSpMkLst>
            <pc:docMk/>
            <pc:sldMk cId="2647775158" sldId="409"/>
            <ac:cxnSpMk id="18" creationId="{A92E22B6-920D-AA6F-B7EF-CA6C2B267F70}"/>
          </ac:cxnSpMkLst>
        </pc:cxnChg>
        <pc:cxnChg chg="add del mod">
          <ac:chgData name="Croock, DA, Miss [dayna@sun.ac.za]" userId="3cd23fe2-0806-471d-a2b7-e44aca487b86" providerId="ADAL" clId="{E272088A-4A99-9C46-B850-D15E3F39F32B}" dt="2024-11-07T11:15:22.214" v="4745" actId="478"/>
          <ac:cxnSpMkLst>
            <pc:docMk/>
            <pc:sldMk cId="2647775158" sldId="409"/>
            <ac:cxnSpMk id="19" creationId="{27263E64-9A5C-CC65-92EB-70156F37D96B}"/>
          </ac:cxnSpMkLst>
        </pc:cxnChg>
        <pc:cxnChg chg="add mod">
          <ac:chgData name="Croock, DA, Miss [dayna@sun.ac.za]" userId="3cd23fe2-0806-471d-a2b7-e44aca487b86" providerId="ADAL" clId="{E272088A-4A99-9C46-B850-D15E3F39F32B}" dt="2024-11-07T11:17:51.281" v="4778" actId="1582"/>
          <ac:cxnSpMkLst>
            <pc:docMk/>
            <pc:sldMk cId="2647775158" sldId="409"/>
            <ac:cxnSpMk id="26" creationId="{687544DF-52BA-86DB-32E7-C2F3027D65DE}"/>
          </ac:cxnSpMkLst>
        </pc:cxnChg>
        <pc:cxnChg chg="add mod">
          <ac:chgData name="Croock, DA, Miss [dayna@sun.ac.za]" userId="3cd23fe2-0806-471d-a2b7-e44aca487b86" providerId="ADAL" clId="{E272088A-4A99-9C46-B850-D15E3F39F32B}" dt="2024-11-07T11:22:36.303" v="5404"/>
          <ac:cxnSpMkLst>
            <pc:docMk/>
            <pc:sldMk cId="2647775158" sldId="409"/>
            <ac:cxnSpMk id="58" creationId="{AF4E8851-C9FB-48F6-D28C-983D7E1C2795}"/>
          </ac:cxnSpMkLst>
        </pc:cxnChg>
      </pc:sldChg>
      <pc:sldChg chg="addSp delSp modSp add mod">
        <pc:chgData name="Croock, DA, Miss [dayna@sun.ac.za]" userId="3cd23fe2-0806-471d-a2b7-e44aca487b86" providerId="ADAL" clId="{E272088A-4A99-9C46-B850-D15E3F39F32B}" dt="2024-11-07T11:32:55.080" v="5862"/>
        <pc:sldMkLst>
          <pc:docMk/>
          <pc:sldMk cId="467431949" sldId="410"/>
        </pc:sldMkLst>
        <pc:spChg chg="mod">
          <ac:chgData name="Croock, DA, Miss [dayna@sun.ac.za]" userId="3cd23fe2-0806-471d-a2b7-e44aca487b86" providerId="ADAL" clId="{E272088A-4A99-9C46-B850-D15E3F39F32B}" dt="2024-11-07T11:28:45.595" v="5830" actId="20577"/>
          <ac:spMkLst>
            <pc:docMk/>
            <pc:sldMk cId="467431949" sldId="410"/>
            <ac:spMk id="3" creationId="{7995D6A6-3C14-A587-9A8E-DDDC774F77D1}"/>
          </ac:spMkLst>
        </pc:spChg>
        <pc:spChg chg="del">
          <ac:chgData name="Croock, DA, Miss [dayna@sun.ac.za]" userId="3cd23fe2-0806-471d-a2b7-e44aca487b86" providerId="ADAL" clId="{E272088A-4A99-9C46-B850-D15E3F39F32B}" dt="2024-11-07T11:28:47.821" v="5831" actId="478"/>
          <ac:spMkLst>
            <pc:docMk/>
            <pc:sldMk cId="467431949" sldId="410"/>
            <ac:spMk id="5" creationId="{F8D39D94-752B-DE00-3CF9-4B1C46BE88A0}"/>
          </ac:spMkLst>
        </pc:spChg>
        <pc:spChg chg="add mod">
          <ac:chgData name="Croock, DA, Miss [dayna@sun.ac.za]" userId="3cd23fe2-0806-471d-a2b7-e44aca487b86" providerId="ADAL" clId="{E272088A-4A99-9C46-B850-D15E3F39F32B}" dt="2024-11-07T11:28:47.850" v="5832" actId="27636"/>
          <ac:spMkLst>
            <pc:docMk/>
            <pc:sldMk cId="467431949" sldId="410"/>
            <ac:spMk id="6" creationId="{B8F43F3F-DDB6-A7B5-E746-B298B4C72536}"/>
          </ac:spMkLst>
        </pc:spChg>
        <pc:picChg chg="add mod">
          <ac:chgData name="Croock, DA, Miss [dayna@sun.ac.za]" userId="3cd23fe2-0806-471d-a2b7-e44aca487b86" providerId="ADAL" clId="{E272088A-4A99-9C46-B850-D15E3F39F32B}" dt="2024-11-07T11:32:55.080" v="5862"/>
          <ac:picMkLst>
            <pc:docMk/>
            <pc:sldMk cId="467431949" sldId="410"/>
            <ac:picMk id="7" creationId="{5202C0D6-BD1B-5484-561E-5496DB4CB260}"/>
          </ac:picMkLst>
        </pc:picChg>
      </pc:sldChg>
      <pc:sldChg chg="modSp add del ord">
        <pc:chgData name="Croock, DA, Miss [dayna@sun.ac.za]" userId="3cd23fe2-0806-471d-a2b7-e44aca487b86" providerId="ADAL" clId="{E272088A-4A99-9C46-B850-D15E3F39F32B}" dt="2024-11-07T11:37:33.936" v="5922" actId="2696"/>
        <pc:sldMkLst>
          <pc:docMk/>
          <pc:sldMk cId="2862235243" sldId="411"/>
        </pc:sldMkLst>
        <pc:spChg chg="mod">
          <ac:chgData name="Croock, DA, Miss [dayna@sun.ac.za]" userId="3cd23fe2-0806-471d-a2b7-e44aca487b86" providerId="ADAL" clId="{E272088A-4A99-9C46-B850-D15E3F39F32B}" dt="2024-11-07T11:37:27.721" v="5921" actId="20577"/>
          <ac:spMkLst>
            <pc:docMk/>
            <pc:sldMk cId="2862235243" sldId="411"/>
            <ac:spMk id="5" creationId="{2AFBDF47-B8A8-E21A-507C-D025BA5F7B53}"/>
          </ac:spMkLst>
        </pc:spChg>
      </pc:sldChg>
      <pc:sldChg chg="del">
        <pc:chgData name="Croock, DA, Miss [dayna@sun.ac.za]" userId="3cd23fe2-0806-471d-a2b7-e44aca487b86" providerId="ADAL" clId="{E272088A-4A99-9C46-B850-D15E3F39F32B}" dt="2024-11-06T10:19:56.180" v="93" actId="2696"/>
        <pc:sldMkLst>
          <pc:docMk/>
          <pc:sldMk cId="3465079779" sldId="862"/>
        </pc:sldMkLst>
      </pc:sldChg>
      <pc:sldChg chg="del">
        <pc:chgData name="Croock, DA, Miss [dayna@sun.ac.za]" userId="3cd23fe2-0806-471d-a2b7-e44aca487b86" providerId="ADAL" clId="{E272088A-4A99-9C46-B850-D15E3F39F32B}" dt="2024-11-06T10:19:56.183" v="96" actId="2696"/>
        <pc:sldMkLst>
          <pc:docMk/>
          <pc:sldMk cId="2333421812" sldId="864"/>
        </pc:sldMkLst>
      </pc:sldChg>
      <pc:sldChg chg="del">
        <pc:chgData name="Croock, DA, Miss [dayna@sun.ac.za]" userId="3cd23fe2-0806-471d-a2b7-e44aca487b86" providerId="ADAL" clId="{E272088A-4A99-9C46-B850-D15E3F39F32B}" dt="2024-11-06T10:19:56.219" v="100" actId="2696"/>
        <pc:sldMkLst>
          <pc:docMk/>
          <pc:sldMk cId="4121655975" sldId="865"/>
        </pc:sldMkLst>
      </pc:sldChg>
      <pc:sldChg chg="del">
        <pc:chgData name="Croock, DA, Miss [dayna@sun.ac.za]" userId="3cd23fe2-0806-471d-a2b7-e44aca487b86" providerId="ADAL" clId="{E272088A-4A99-9C46-B850-D15E3F39F32B}" dt="2024-11-06T10:19:56.182" v="95" actId="2696"/>
        <pc:sldMkLst>
          <pc:docMk/>
          <pc:sldMk cId="4284957837" sldId="866"/>
        </pc:sldMkLst>
      </pc:sldChg>
      <pc:sldChg chg="del">
        <pc:chgData name="Croock, DA, Miss [dayna@sun.ac.za]" userId="3cd23fe2-0806-471d-a2b7-e44aca487b86" providerId="ADAL" clId="{E272088A-4A99-9C46-B850-D15E3F39F32B}" dt="2024-11-06T10:19:56.193" v="97" actId="2696"/>
        <pc:sldMkLst>
          <pc:docMk/>
          <pc:sldMk cId="3728307281" sldId="867"/>
        </pc:sldMkLst>
      </pc:sldChg>
      <pc:sldChg chg="del">
        <pc:chgData name="Croock, DA, Miss [dayna@sun.ac.za]" userId="3cd23fe2-0806-471d-a2b7-e44aca487b86" providerId="ADAL" clId="{E272088A-4A99-9C46-B850-D15E3F39F32B}" dt="2024-11-06T10:19:56.263" v="102" actId="2696"/>
        <pc:sldMkLst>
          <pc:docMk/>
          <pc:sldMk cId="1054803457" sldId="869"/>
        </pc:sldMkLst>
      </pc:sldChg>
      <pc:sldChg chg="del">
        <pc:chgData name="Croock, DA, Miss [dayna@sun.ac.za]" userId="3cd23fe2-0806-471d-a2b7-e44aca487b86" providerId="ADAL" clId="{E272088A-4A99-9C46-B850-D15E3F39F32B}" dt="2024-11-06T10:19:56.197" v="99" actId="2696"/>
        <pc:sldMkLst>
          <pc:docMk/>
          <pc:sldMk cId="3284367573" sldId="870"/>
        </pc:sldMkLst>
      </pc:sldChg>
      <pc:sldChg chg="del">
        <pc:chgData name="Croock, DA, Miss [dayna@sun.ac.za]" userId="3cd23fe2-0806-471d-a2b7-e44aca487b86" providerId="ADAL" clId="{E272088A-4A99-9C46-B850-D15E3F39F32B}" dt="2024-11-06T10:19:56.194" v="98" actId="2696"/>
        <pc:sldMkLst>
          <pc:docMk/>
          <pc:sldMk cId="951925568" sldId="871"/>
        </pc:sldMkLst>
      </pc:sldChg>
      <pc:sldChg chg="del">
        <pc:chgData name="Croock, DA, Miss [dayna@sun.ac.za]" userId="3cd23fe2-0806-471d-a2b7-e44aca487b86" providerId="ADAL" clId="{E272088A-4A99-9C46-B850-D15E3F39F32B}" dt="2024-11-06T10:19:56.220" v="101" actId="2696"/>
        <pc:sldMkLst>
          <pc:docMk/>
          <pc:sldMk cId="2106836685" sldId="872"/>
        </pc:sldMkLst>
      </pc:sldChg>
      <pc:sldChg chg="del">
        <pc:chgData name="Croock, DA, Miss [dayna@sun.ac.za]" userId="3cd23fe2-0806-471d-a2b7-e44aca487b86" providerId="ADAL" clId="{E272088A-4A99-9C46-B850-D15E3F39F32B}" dt="2024-11-06T10:19:56.181" v="94" actId="2696"/>
        <pc:sldMkLst>
          <pc:docMk/>
          <pc:sldMk cId="108691980" sldId="873"/>
        </pc:sldMkLst>
      </pc:sldChg>
    </pc:docChg>
  </pc:docChgLst>
  <pc:docChgLst>
    <pc:chgData name="Croock, DA, Miss [dayna@sun.ac.za]" userId="3cd23fe2-0806-471d-a2b7-e44aca487b86" providerId="ADAL" clId="{9828762B-B75F-9C47-AE0C-A1B11D0522DC}"/>
    <pc:docChg chg="undo custSel modSld">
      <pc:chgData name="Croock, DA, Miss [dayna@sun.ac.za]" userId="3cd23fe2-0806-471d-a2b7-e44aca487b86" providerId="ADAL" clId="{9828762B-B75F-9C47-AE0C-A1B11D0522DC}" dt="2024-11-06T10:18:28.563" v="27" actId="20577"/>
      <pc:docMkLst>
        <pc:docMk/>
      </pc:docMkLst>
      <pc:sldChg chg="modSp mod">
        <pc:chgData name="Croock, DA, Miss [dayna@sun.ac.za]" userId="3cd23fe2-0806-471d-a2b7-e44aca487b86" providerId="ADAL" clId="{9828762B-B75F-9C47-AE0C-A1B11D0522DC}" dt="2024-11-06T10:18:28.563" v="27" actId="20577"/>
        <pc:sldMkLst>
          <pc:docMk/>
          <pc:sldMk cId="3192580946" sldId="397"/>
        </pc:sldMkLst>
        <pc:spChg chg="mod">
          <ac:chgData name="Croock, DA, Miss [dayna@sun.ac.za]" userId="3cd23fe2-0806-471d-a2b7-e44aca487b86" providerId="ADAL" clId="{9828762B-B75F-9C47-AE0C-A1B11D0522DC}" dt="2024-11-06T10:18:28.563" v="27" actId="20577"/>
          <ac:spMkLst>
            <pc:docMk/>
            <pc:sldMk cId="3192580946" sldId="397"/>
            <ac:spMk id="10" creationId="{4A2E3458-2FE6-4D84-8A88-415691A3E1D7}"/>
          </ac:spMkLst>
        </pc:spChg>
      </pc:sldChg>
      <pc:sldChg chg="addSp modSp">
        <pc:chgData name="Croock, DA, Miss [dayna@sun.ac.za]" userId="3cd23fe2-0806-471d-a2b7-e44aca487b86" providerId="ADAL" clId="{9828762B-B75F-9C47-AE0C-A1B11D0522DC}" dt="2024-11-01T06:50:21.007" v="0" actId="767"/>
        <pc:sldMkLst>
          <pc:docMk/>
          <pc:sldMk cId="951925568" sldId="871"/>
        </pc:sldMkLst>
        <pc:spChg chg="add mod">
          <ac:chgData name="Croock, DA, Miss [dayna@sun.ac.za]" userId="3cd23fe2-0806-471d-a2b7-e44aca487b86" providerId="ADAL" clId="{9828762B-B75F-9C47-AE0C-A1B11D0522DC}" dt="2024-11-01T06:50:21.007" v="0" actId="767"/>
          <ac:spMkLst>
            <pc:docMk/>
            <pc:sldMk cId="951925568" sldId="871"/>
            <ac:spMk id="6" creationId="{865430AA-4598-333F-BD62-936CD9618D3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0:39:00.315"/>
    </inkml:context>
    <inkml:brush xml:id="br0">
      <inkml:brushProperty name="width" value="0.035" units="cm"/>
      <inkml:brushProperty name="height" value="0.035" units="cm"/>
      <inkml:brushProperty name="color" value="#FFFFFF"/>
    </inkml:brush>
  </inkml:definitions>
  <inkml:trace contextRef="#ctx0" brushRef="#br0">0 1089 24575,'0'5'0,"0"3"0,0 0 0,0 7 0,0-2 0,0 7 0,0-4 0,0 2 0,0 0 0,0-3 0,0 5 0,0 2 0,0-2 0,0 7 0,0-7 0,0 0 0,0-2 0,0-6 0,0 3 0,0-6 0,0-1 0,0-3 0,2-2 0,2-9 0,2-4 0,0-10 0,0 5 0,-2 0 0,1 3 0,-2 3 0,2 3 0,0 4 0,0 2 0,3 0 0,8 0 0,5-6 0,11-2 0,7-16 0,13-3 0,6-13 0,9-7 0,-1-6 0,-14 7 0,6-8 0,-25 21 0,8-8 0,-18 16 0,-4 4 0,-9 9 0,-2 4 0,-3 5 0,-2-2 0,0 2 0,-3-2 0,0-3 0,0-8 0,3-5 0,1-16 0,7-2 0,6-15 0,11-13 0,1-9 0,-12 30 0,0-3 0,-1 1 0,-2 0 0,11-31 0,-1-5 0,-8 33 0,-3-4 0,-2 17 0,-4 10 0,0 13 0,-2 7 0,-2 10 0,0 3 0,-3 1 0,0 0 0,0-4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0:39:12.741"/>
    </inkml:context>
    <inkml:brush xml:id="br0">
      <inkml:brushProperty name="width" value="0.035" units="cm"/>
      <inkml:brushProperty name="height" value="0.035" units="cm"/>
      <inkml:brushProperty name="color" value="#FFFFFF"/>
    </inkml:brush>
  </inkml:definitions>
  <inkml:trace contextRef="#ctx0" brushRef="#br0">249 251 24575,'0'-5'0,"0"0"0,0-8 0,0 1 0,0-3 0,0 2 0,0-5 0,3-1 0,4-2 0,0-2 0,3 4 0,-1 0 0,-2 3 0,2 1 0,-4 4 0,1-1 0,-2 3 0,1 3 0,-5 6 0,3 9 0,-9 4 0,-1 6 0,-6 0 0,0 0 0,-3 1 0,2 3 0,-6-2 0,2 3 0,-2-3 0,-1 0 0,0 0 0,1-4 0,0-1 0,4-4 0,-2-2 0,9-2 0,-6-2 0,9 0 0,-2-3 0,3-1 0,2-4 0,1-4 0,2-2 0,0-7 0,0 2 0,3-5 0,3 2 0,4 0 0,2-2 0,0 5 0,0-2 0,-3 4 0,2 2 0,-4 0 0,1 4 0,-3 0 0,0 2 0,1 0 0,-1 3 0,-2 2 0,-1 7 0,-2 1 0,-5 8 0,1-6 0,-8 7 0,3-7 0,-1 3 0,2-4 0,2 1 0,0 0 0,3-4 0,-2 3 0,4-5 0,-1 1 0,6-8 0,3-3 0,4-7 0,0-1 0,1 1 0,0-1 0,-1 0 0,1 1 0,0 2 0,-3-2 0,-1 4 0,-3 2 0,1 0 0,-5 4 0,-5 4 0,-4 3 0,-4 6 0,0 3 0,0-3 0,0 3 0,3-3 0,-2-1 0,5 1 0,-2-3 0,5-1 0,0-3 0,3 0 0,5-6 0,1-3 0,5-7 0,0 0 0,5-5 0,-3 3 0,3-3 0,-5 5 0,1-1 0,0 3 0,-1 0 0,-2 1 0,0 4 0,-4-1 0,0 5 0,1 0 0,-1 0 0,-2 4 0,-1 3 0,-2 7 0,0 2 0,0-1 0,0 4 0,-5-4 0,-2 4 0,-3 0 0,-2 0 0,5-3 0,-2-1 0,3-3 0,1-4 0,2 1 0,-2-4 0,4-4 0,-1-5 0,2-4 0,0-4 0,0 0 0,0 1 0,0-4 0,3 2 0,-3-2 0,6 0 0,-3 5 0,0-4 0,2 8 0,-2-2 0,0 3 0,2 2 0,-5-2 0,5 4 0,-2-1 0,2 2 0,-2 4 0,-1 3 0,-2 7 0,0 2 0,0 3 0,-3 0 0,-3 0 0,-1 0 0,-4-3 0,4-2 0,-1-5 0,2 2 0,1-5 0,2 2 0,0-7 0,3-5 0,6-8 0,5-8 0,8-5 0,2-1 0,1 1 0,-5 5 0,0 0 0,-5 4 0,0 3 0,-3 8 0,-1 2 0,-3 3 0,1 0 0,-1 0 0,-2 2 0,-1 7 0,-2 4 0,0 6 0,0 4 0,-5-3 0,-2 3 0,-6-4 0,0 0 0,1-3 0,2-2 0,2-2 0,3-3 0,-1-1 0,3-3 0,1 0 0,0-2 0,1-5 0,-1-7 0,2-10 0,3-5 0,1-8 0,3 3 0,0-8 0,-3 9 0,3-1 0,-7 6 0,6 4 0,-5 3 0,2 4 0,-3 4 0,0 3 0,0-1 0,-3 4 0,1-1 0,-3 3 0,-1 0 0,-2 9 0,1 1 0,-5 9 0,5 4 0,-6 1 0,3 4 0,-4-4 0,4-2 0,-2-3 0,5-3 0,-2-1 0,6-6 0,0-1 0,3-9 0,9-4 0,3-14 0,5 1 0,4-10 0,-3 2 0,5-4 0,-5 5 0,-1 1 0,-4 8 0,-1 1 0,-3 6 0,-1 1 0,-3 5 0,0-1 0,1 3 0,-1-1 0,-2 4 0,-1 3 0,-2 7 0,0 4 0,-6 3 0,2 0 0,-8 0 0,2 0 0,-3 4 0,0-3 0,0 3 0,3-7 0,-1-1 0,5-4 0,-3-2 0,6-1 0,1-3 0,2-4 0,0-11 0,10-9 0,-2-5 0,10-4 0,-1 0 0,-2-1 0,6-8 0,-6 12 0,2-2 0,-7 8 0,1 3 0,-4 1 0,1 9 0,-2 0 0,-1 6 0,-2 5 0,-1 1 0,-5 8 0,-3 2 0,-7 4 0,-5 4 0,-3-2 0,-1 3 0,2-8 0,3 2 0,-1-6 0,5 2 0,-5-5 0,5 1 0,-2-4 0,4 4 0,2-5 0,-2 2 0,5-2 0,-5-1 0,5 1 0,-2-3 0,3-1 0,0-2 0,0 0 0,0 0 0,2-8 0,1 0 0,-1-7 0,3 4 0,-3-1 0,3 0 0,0 3 0,0 1 0,0 3 0,0 0 0,0-1 0,0 1 0,0 0 0,0 0 0,0 0 0,0 6 0,0 3 0,0 7 0,0 0 0,0 1 0,0 3 0,0-3 0,0 3 0,0-3 0,0-3 0,0 1 0,0-4 0,-2 2 0,-1-2 0,0-1 0,1 0 0,-1-2 0,1-1 0,-3-2 0,0 0 0,2-4 0,1-6 0,2-2 0,0-6 0,0 5 0,0-2 0,0 4 0,0 2 0,0 1 0,0 2 0,0 1 0,-2 2 0,-1 1 0,-2 2 0,0 0 0,-1 0 0,1 0 0,0 0 0,0 2 0,-1 1 0,1 5 0,-1 1 0,3 0 0,-2 1 0,2-1 0,-3 3 0,3-3 0,-2-1 0,4 0 0,-3-2 0,3 2 0,-1-3 0,2-6 0,2-1 0,1-8 0,3 4 0,-1-5 0,1 2 0,0 1 0,-3-1 0,2 1 0,-4 2 0,1-2 0,1 3 0,-3 0 0,2-1 0,-2 1 0,0 4 0,0 4 0,0 3 0,0 4 0,0-1 0,0 2 0,0-2 0,0 2 0,0-5 0,0 2 0,0-3 0,0 1 0,0-8 0,0 1 0,0-9 0,3 1 0,-2-6 0,1 3 0,-2 0 0,0 1 0,0 5 0,0-2 0,0 9 0,0 3 0,-2 7 0,-1 0 0,-3 1 0,0-3 0,3 2 0,1-5 0,-1 2 0,3-3 0,-3 0 0,1 0 0,2 1 0,-1-4 0,4-4 0,3-5 0,0-8 0,0 3 0,0-7 0,0 7 0,-2-3 0,1 3 0,-4 3 0,1 1 0,-2 7 0,0 5 0,0 8 0,-5-3 0,1 6 0,-4-6 0,2-1 0,-2 1 0,2-1 0,0-2 0,1 2 0,2-3 0,-2 1 0,2-1 0,-2 0 0,5 0 0,-3 0 0,3-4 0,0-4 0,0-6 0,0-3 0,3 1 0,-2-1 0,1 0 0,1 1 0,-2-1 0,1 3 0,-2 1 0,0 3 0,0-1 0,0 1 0,0 0 0,-5 2 0,1 1 0,-3 2 0,1 0 0,1 0 0,2 4 0,-2 3 0,5 4 0,-3 4 0,3-3 0,0 6 0,0-5 0,0 2 0,-2-4 0,1 1 0,-2-1 0,3-2 0,-2-1 0,1-2 0,-1-1 0,2-7 0,0-5 0,0-5 0,3-6 0,3 2 0,4-3 0,0 0 0,2 0 0,-2 3 0,-1 1 0,0 3 0,-3 1 0,2 2 0,-1-2 0,1 7 0,-2-4 0,-1 5 0,0 0 0,0 1 0,0 2 0,-2 2 0,-1 7 0,-2 4 0,0 6 0,0 0 0,0-3 0,0 2 0,-2-6 0,-1 3 0,-3-3 0,0-3 0,1-1 0,0-3 0,-1 0 0,3 0 0,-1 1 0,1-3 0,-2-1 0,2-7 0,1-1 0,2-8 0,0-2 0,0 0 0,0-2 0,0 6 0,0-1 0,0 2 0,0 6 0,-2-1 0,-1 4 0,-2 4 0,2 1 0,-2 2 0,5 0 0,-3 1 0,3-1 0,0 0 0,0 0 0,0 1 0,0-1 0,2-2 0,1-4 0,3-4 0,-1-1 0,1-5 0,2 4 0,-2-1 0,2 3 0,1-1 0,-3 1 0,2-1 0,0 0 0,-2 1 0,5-1 0,-5 1 0,5-1 0,-5 3 0,5 0 0,-5 3 0,5 0 0,-5 0 0,2 0 0,-3 0 0,3 0 0,-2 0 0,5 0 0,-5 0 0,3 0 0,-4 0 0,0 0 0,3 0 0,-2 0 0,2 0 0,-2 0 0,-1 0 0,0 3 0,1 0 0,-1-1 0,-2 3 0,1-4 0,-3 3 0,4-3 0,-3 3 0,3-3 0,0 1 0,-4-2 0,-5 2 0,-8-1 0,-3 4 0,-23-1 0,17 0 0,-12-2 0,24-2 0,1 0 0,3 0 0,-1 0 0,1 0 0,0 0 0,0 2 0,0-1 0,1 1 0,-1-2 0,0 0 0,-1 0 0,1 0 0,0 0 0,0 0 0,0 0 0,-1 0 0,1 0 0,0 0 0,0 0 0,0 0 0,0 0 0,-1 0 0,1 0 0,0-2 0,0 1 0,0-3 0,0 3 0,-1-3 0,1 1 0,0-2 0,0 2 0,3-2 0,-3 5 0,5-1 0,-3 4 0,3 2 0,0 0 0,-2-2 0,2 2 0,-3-3 0,1 4 0,1-1 0,-1 0 0,2 0 0,0 0 0,0 1 0,0-1 0,0 0 0,0 0 0,0 0 0,0 1 0,0-1 0,0 0 0,0 0 0,0 0 0,0 0 0,0 0 0,0-4 0,0-4 0,-2-3 0,1-4 0,-1 4 0,2-5 0,0 2 0,0 0 0,0-2 0,0 5 0,0-2 0,0 3 0,0 0 0,0 4 0,0 4 0,0 2 0,0 2 0,0-2 0,0 0 0,0 0 0,0 0 0,0 0 0,0 0 0,0 0 0,0 0 0,2 1 0,-1-1 0,1 0 0,0 0 0,-1 1 0,1-1 0,-2 0 0,0 0 0,0 0 0,0 0 0,0-4 0,0-4 0,0-6 0,0 1 0,0 0 0,0 0 0,0 2 0,0-2 0,0 0 0,0 2 0,0-5 0,0 5 0,0-3 0,0 4 0,0 0 0,0-1 0,0 1 0,0 0 0,0-3 0,0 2 0,0-3 0,0 4 0,0 0 0,0 0 0,0-1 0,0 1 0,0 0 0,0 0 0,0 0 0,0 0 0,0 0 0,0 0 0,0 4 0,-2 4 0,1 3 0,-1 1 0,2-1 0,0-1 0,0 0 0,0 3 0,0-2 0,0 5 0,0-2 0,0-1 0,0 3 0,0-2 0,0 0 0,0 2 0,0-5 0,0 2 0,0-3 0,0 0 0,0 0 0,0 1 0,0-1 0,0 0 0,0 0 0,0 0 0,0-2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69B49-EEFB-4B49-ACAD-82B53A8DDF70}" type="datetimeFigureOut">
              <a:rPr lang="en-US" smtClean="0"/>
              <a:t>2/28/25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F6EFC-B03E-874C-9CD9-41B66C8AE1E7}" type="slidenum">
              <a:rPr lang="en-US" smtClean="0"/>
              <a:t>‹#›</a:t>
            </a:fld>
            <a:endParaRPr lang="en-US"/>
          </a:p>
        </p:txBody>
      </p:sp>
    </p:spTree>
    <p:extLst>
      <p:ext uri="{BB962C8B-B14F-4D97-AF65-F5344CB8AC3E}">
        <p14:creationId xmlns:p14="http://schemas.microsoft.com/office/powerpoint/2010/main" val="72499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9BF6EFC-B03E-874C-9CD9-41B66C8AE1E7}" type="slidenum">
              <a:rPr lang="en-US" smtClean="0"/>
              <a:t>1</a:t>
            </a:fld>
            <a:endParaRPr lang="en-US"/>
          </a:p>
        </p:txBody>
      </p:sp>
    </p:spTree>
    <p:extLst>
      <p:ext uri="{BB962C8B-B14F-4D97-AF65-F5344CB8AC3E}">
        <p14:creationId xmlns:p14="http://schemas.microsoft.com/office/powerpoint/2010/main" val="1550682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8</a:t>
            </a:fld>
            <a:endParaRPr lang="en-US"/>
          </a:p>
        </p:txBody>
      </p:sp>
    </p:spTree>
    <p:extLst>
      <p:ext uri="{BB962C8B-B14F-4D97-AF65-F5344CB8AC3E}">
        <p14:creationId xmlns:p14="http://schemas.microsoft.com/office/powerpoint/2010/main" val="45701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11</a:t>
            </a:fld>
            <a:endParaRPr lang="en-US"/>
          </a:p>
        </p:txBody>
      </p:sp>
    </p:spTree>
    <p:extLst>
      <p:ext uri="{BB962C8B-B14F-4D97-AF65-F5344CB8AC3E}">
        <p14:creationId xmlns:p14="http://schemas.microsoft.com/office/powerpoint/2010/main" val="4239634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E8AF4-C75F-CDD4-C0FE-E068B7F873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FCAFD-6C70-BBA9-5F97-61C8AFF4F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61B164-2381-5EFC-924F-4D5877EDAC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D77381-0122-0287-7C22-3D9621EAED61}"/>
              </a:ext>
            </a:extLst>
          </p:cNvPr>
          <p:cNvSpPr>
            <a:spLocks noGrp="1"/>
          </p:cNvSpPr>
          <p:nvPr>
            <p:ph type="sldNum" sz="quarter" idx="5"/>
          </p:nvPr>
        </p:nvSpPr>
        <p:spPr/>
        <p:txBody>
          <a:bodyPr/>
          <a:lstStyle/>
          <a:p>
            <a:fld id="{99BF6EFC-B03E-874C-9CD9-41B66C8AE1E7}" type="slidenum">
              <a:rPr lang="en-US" smtClean="0"/>
              <a:t>12</a:t>
            </a:fld>
            <a:endParaRPr lang="en-US"/>
          </a:p>
        </p:txBody>
      </p:sp>
    </p:spTree>
    <p:extLst>
      <p:ext uri="{BB962C8B-B14F-4D97-AF65-F5344CB8AC3E}">
        <p14:creationId xmlns:p14="http://schemas.microsoft.com/office/powerpoint/2010/main" val="2432392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Intercept: </a:t>
            </a:r>
            <a:r>
              <a:rPr lang="en-ZA" b="0" i="0" u="none" strike="noStrike" dirty="0">
                <a:solidFill>
                  <a:srgbClr val="000000"/>
                </a:solidFill>
                <a:effectLst/>
                <a:latin typeface="-webkit-standard"/>
              </a:rPr>
              <a:t>This provides the reference or baseline risk for the outcome before considering any additional genetic or environmental factors.</a:t>
            </a:r>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13</a:t>
            </a:fld>
            <a:endParaRPr lang="en-US"/>
          </a:p>
        </p:txBody>
      </p:sp>
    </p:spTree>
    <p:extLst>
      <p:ext uri="{BB962C8B-B14F-4D97-AF65-F5344CB8AC3E}">
        <p14:creationId xmlns:p14="http://schemas.microsoft.com/office/powerpoint/2010/main" val="3035822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latin typeface="Trebuchet MS" panose="020B0703020202090204" pitchFamily="34" charset="0"/>
              </a:rPr>
              <a:t>Cover &amp; End Slide Option</a:t>
            </a:r>
          </a:p>
          <a:p>
            <a:endParaRPr lang="en-GB">
              <a:latin typeface="Raleway" panose="020B00030301010600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Raleway" panose="020B0003030101060003" pitchFamily="34" charset="0"/>
              </a:rPr>
              <a:t>Replace the background image:</a:t>
            </a:r>
            <a:br>
              <a:rPr lang="en-GB">
                <a:latin typeface="Raleway" panose="020B0003030101060003" pitchFamily="34" charset="0"/>
              </a:rPr>
            </a:br>
            <a:r>
              <a:rPr lang="en-GB">
                <a:latin typeface="Raleway" panose="020B0003030101060003" pitchFamily="34" charset="0"/>
              </a:rPr>
              <a:t>Right-click on the slide, then choose </a:t>
            </a:r>
            <a:r>
              <a:rPr lang="en-GB" b="1">
                <a:solidFill>
                  <a:schemeClr val="accent1"/>
                </a:solidFill>
                <a:latin typeface="Raleway" panose="020B0003030101060003" pitchFamily="34" charset="0"/>
              </a:rPr>
              <a:t>Format Background</a:t>
            </a:r>
            <a:r>
              <a:rPr lang="en-GB" b="0">
                <a:solidFill>
                  <a:schemeClr val="accent1"/>
                </a:solidFill>
                <a:latin typeface="Raleway" panose="020B0003030101060003" pitchFamily="34" charset="0"/>
              </a:rPr>
              <a:t> and select</a:t>
            </a:r>
            <a:r>
              <a:rPr lang="en-GB" b="1">
                <a:solidFill>
                  <a:schemeClr val="accent1"/>
                </a:solidFill>
                <a:latin typeface="Raleway" panose="020B0003030101060003" pitchFamily="34" charset="0"/>
              </a:rPr>
              <a:t> Picture or texture fill</a:t>
            </a:r>
            <a:r>
              <a:rPr lang="en-GB" b="0">
                <a:solidFill>
                  <a:schemeClr val="accent1"/>
                </a:solidFill>
                <a:latin typeface="Raleway" panose="020B0003030101060003" pitchFamily="34" charset="0"/>
              </a:rPr>
              <a:t>.</a:t>
            </a:r>
            <a:r>
              <a:rPr lang="en-GB" b="1">
                <a:solidFill>
                  <a:schemeClr val="accent1"/>
                </a:solidFill>
                <a:latin typeface="Raleway" panose="020B0003030101060003" pitchFamily="34" charset="0"/>
              </a:rPr>
              <a:t> </a:t>
            </a:r>
            <a:r>
              <a:rPr lang="en-GB" b="0">
                <a:solidFill>
                  <a:schemeClr val="accent1"/>
                </a:solidFill>
                <a:latin typeface="Raleway" panose="020B0003030101060003" pitchFamily="34" charset="0"/>
              </a:rPr>
              <a:t>Select a new picture </a:t>
            </a:r>
            <a:r>
              <a:rPr lang="en-GB" b="0">
                <a:latin typeface="Raleway" panose="020B0003030101060003" pitchFamily="34" charset="0"/>
              </a:rPr>
              <a:t>of your choice. </a:t>
            </a:r>
            <a:br>
              <a:rPr lang="en-GB" b="0">
                <a:latin typeface="Raleway" panose="020B0003030101060003" pitchFamily="34" charset="0"/>
              </a:rPr>
            </a:br>
            <a:endParaRPr lang="en-GB" b="0">
              <a:latin typeface="Raleway" panose="020B00030301010600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a:latin typeface="Raleway" panose="020B0003030101060003" pitchFamily="34" charset="0"/>
              </a:rPr>
              <a:t>Remember to add an image attribution for e.g., Photo by Stefan Els.</a:t>
            </a:r>
          </a:p>
          <a:p>
            <a:endParaRPr lang="en-GB"/>
          </a:p>
        </p:txBody>
      </p:sp>
      <p:sp>
        <p:nvSpPr>
          <p:cNvPr id="4" name="Slide Number Placeholder 3"/>
          <p:cNvSpPr>
            <a:spLocks noGrp="1"/>
          </p:cNvSpPr>
          <p:nvPr>
            <p:ph type="sldNum" sz="quarter" idx="5"/>
          </p:nvPr>
        </p:nvSpPr>
        <p:spPr/>
        <p:txBody>
          <a:bodyPr/>
          <a:lstStyle/>
          <a:p>
            <a:fld id="{99BF6EFC-B03E-874C-9CD9-41B66C8AE1E7}" type="slidenum">
              <a:rPr lang="en-US" smtClean="0"/>
              <a:t>27</a:t>
            </a:fld>
            <a:endParaRPr lang="en-US"/>
          </a:p>
        </p:txBody>
      </p:sp>
    </p:spTree>
    <p:extLst>
      <p:ext uri="{BB962C8B-B14F-4D97-AF65-F5344CB8AC3E}">
        <p14:creationId xmlns:p14="http://schemas.microsoft.com/office/powerpoint/2010/main" val="3616078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mp; End Slide Option">
    <p:bg>
      <p:bgPr>
        <a:solidFill>
          <a:schemeClr val="bg1"/>
        </a:solidFill>
        <a:effectLst/>
      </p:bgPr>
    </p:bg>
    <p:spTree>
      <p:nvGrpSpPr>
        <p:cNvPr id="1" name=""/>
        <p:cNvGrpSpPr/>
        <p:nvPr/>
      </p:nvGrpSpPr>
      <p:grpSpPr>
        <a:xfrm>
          <a:off x="0" y="0"/>
          <a:ext cx="0" cy="0"/>
          <a:chOff x="0" y="0"/>
          <a:chExt cx="0" cy="0"/>
        </a:xfrm>
      </p:grpSpPr>
      <p:pic>
        <p:nvPicPr>
          <p:cNvPr id="4" name="Supergraphic">
            <a:extLst>
              <a:ext uri="{FF2B5EF4-FFF2-40B4-BE49-F238E27FC236}">
                <a16:creationId xmlns:a16="http://schemas.microsoft.com/office/drawing/2014/main" id="{5B248510-4BC7-9345-88FC-2E0C971BA7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14959" y="1341439"/>
            <a:ext cx="1196970" cy="1837209"/>
          </a:xfrm>
          <a:prstGeom prst="rect">
            <a:avLst/>
          </a:prstGeom>
        </p:spPr>
      </p:pic>
      <p:cxnSp>
        <p:nvCxnSpPr>
          <p:cNvPr id="5" name="Gold H Line">
            <a:extLst>
              <a:ext uri="{FF2B5EF4-FFF2-40B4-BE49-F238E27FC236}">
                <a16:creationId xmlns:a16="http://schemas.microsoft.com/office/drawing/2014/main" id="{D2E91EF0-985A-D444-B885-44EABE549784}"/>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9" name="Title">
            <a:extLst>
              <a:ext uri="{FF2B5EF4-FFF2-40B4-BE49-F238E27FC236}">
                <a16:creationId xmlns:a16="http://schemas.microsoft.com/office/drawing/2014/main" id="{62CE03E8-B1C3-CC40-B8F9-5DD639D93B94}"/>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2546026624"/>
      </p:ext>
    </p:extLst>
  </p:cSld>
  <p:clrMapOvr>
    <a:masterClrMapping/>
  </p:clrMapOvr>
  <p:extLst>
    <p:ext uri="{DCECCB84-F9BA-43D5-87BE-67443E8EF086}">
      <p15:sldGuideLst xmlns:p15="http://schemas.microsoft.com/office/powerpoint/2012/main">
        <p15:guide id="1" pos="694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D1F2E50E-95E6-FC4E-962F-EC9D3C8E6FB6}"/>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13" name="Bottom Corner Cover Ups">
            <a:extLst>
              <a:ext uri="{FF2B5EF4-FFF2-40B4-BE49-F238E27FC236}">
                <a16:creationId xmlns:a16="http://schemas.microsoft.com/office/drawing/2014/main" id="{B3C7A21B-1B7F-7C48-A146-B42CAF24A16C}"/>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4E7E269D-C46B-D74D-ADD3-C0B4C411F72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643164C7-3D42-2F47-9B4F-124EA0300755}"/>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46551"/>
            <a:ext cx="7342632" cy="5066675"/>
          </a:xfrm>
        </p:spPr>
        <p:txBody>
          <a:bodyPr>
            <a:normAutofit lnSpcReduction="10000"/>
          </a:bodyPr>
          <a:lstStyle/>
          <a:p>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46551"/>
            <a:ext cx="3524695" cy="5066674"/>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220539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ual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8" name="White Rectangle">
            <a:extLst>
              <a:ext uri="{FF2B5EF4-FFF2-40B4-BE49-F238E27FC236}">
                <a16:creationId xmlns:a16="http://schemas.microsoft.com/office/drawing/2014/main" id="{16180752-C10C-8440-9EE3-94FE745DE7CB}"/>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3DFF6234-ED27-674E-B499-43815E04B1F3}"/>
              </a:ext>
            </a:extLst>
          </p:cNvPr>
          <p:cNvSpPr>
            <a:spLocks noGrp="1"/>
          </p:cNvSpPr>
          <p:nvPr>
            <p:ph idx="12" hasCustomPrompt="1"/>
          </p:nvPr>
        </p:nvSpPr>
        <p:spPr>
          <a:xfrm>
            <a:off x="6305552" y="2093512"/>
            <a:ext cx="5335586" cy="442720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6" name="Sub-heading 2">
            <a:extLst>
              <a:ext uri="{FF2B5EF4-FFF2-40B4-BE49-F238E27FC236}">
                <a16:creationId xmlns:a16="http://schemas.microsoft.com/office/drawing/2014/main" id="{566B889E-5E19-884B-A6F6-A481CC7DE2E3}"/>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2" name="Title 2">
            <a:extLst>
              <a:ext uri="{FF2B5EF4-FFF2-40B4-BE49-F238E27FC236}">
                <a16:creationId xmlns:a16="http://schemas.microsoft.com/office/drawing/2014/main" id="{F6537FBF-A738-EB4D-9E99-BDECCAA2CE51}"/>
              </a:ext>
            </a:extLst>
          </p:cNvPr>
          <p:cNvSpPr>
            <a:spLocks noGrp="1"/>
          </p:cNvSpPr>
          <p:nvPr>
            <p:ph type="body" sz="quarter" idx="14" hasCustomPrompt="1"/>
          </p:nvPr>
        </p:nvSpPr>
        <p:spPr>
          <a:xfrm>
            <a:off x="6305550" y="234093"/>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TITLE</a:t>
            </a:r>
          </a:p>
        </p:txBody>
      </p:sp>
      <p:sp>
        <p:nvSpPr>
          <p:cNvPr id="19" name="Content Placeholder 1">
            <a:extLst>
              <a:ext uri="{FF2B5EF4-FFF2-40B4-BE49-F238E27FC236}">
                <a16:creationId xmlns:a16="http://schemas.microsoft.com/office/drawing/2014/main" id="{1F49F80C-ACC3-A44A-8CC6-3C5EDE180965}"/>
              </a:ext>
            </a:extLst>
          </p:cNvPr>
          <p:cNvSpPr>
            <a:spLocks noGrp="1"/>
          </p:cNvSpPr>
          <p:nvPr>
            <p:ph idx="1" hasCustomPrompt="1"/>
          </p:nvPr>
        </p:nvSpPr>
        <p:spPr>
          <a:xfrm>
            <a:off x="518668" y="2098626"/>
            <a:ext cx="5367782"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20" name="Sub-heading 1">
            <a:extLst>
              <a:ext uri="{FF2B5EF4-FFF2-40B4-BE49-F238E27FC236}">
                <a16:creationId xmlns:a16="http://schemas.microsoft.com/office/drawing/2014/main" id="{B3F930F9-C039-AF47-823C-5530804EC881}"/>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1" name="Title 1">
            <a:extLst>
              <a:ext uri="{FF2B5EF4-FFF2-40B4-BE49-F238E27FC236}">
                <a16:creationId xmlns:a16="http://schemas.microsoft.com/office/drawing/2014/main" id="{9EDA3B2F-BE8B-BF42-ABB3-E31B7ECCE836}"/>
              </a:ext>
            </a:extLst>
          </p:cNvPr>
          <p:cNvSpPr>
            <a:spLocks noGrp="1"/>
          </p:cNvSpPr>
          <p:nvPr>
            <p:ph type="title" hasCustomPrompt="1"/>
          </p:nvPr>
        </p:nvSpPr>
        <p:spPr>
          <a:xfrm>
            <a:off x="518669" y="286559"/>
            <a:ext cx="5367782"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185585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xColumns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257E3393-912E-0B49-AEEE-D6B9ACB96FDA}"/>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3">
            <a:extLst>
              <a:ext uri="{FF2B5EF4-FFF2-40B4-BE49-F238E27FC236}">
                <a16:creationId xmlns:a16="http://schemas.microsoft.com/office/drawing/2014/main" id="{7D3B1D8D-243B-DA40-B75D-A969A88B2F8F}"/>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6" name="Sub-heading 3">
            <a:extLst>
              <a:ext uri="{FF2B5EF4-FFF2-40B4-BE49-F238E27FC236}">
                <a16:creationId xmlns:a16="http://schemas.microsoft.com/office/drawing/2014/main" id="{651902F8-552C-7C40-AA8D-2CE4C4E180B0}"/>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17" name="Title 3">
            <a:extLst>
              <a:ext uri="{FF2B5EF4-FFF2-40B4-BE49-F238E27FC236}">
                <a16:creationId xmlns:a16="http://schemas.microsoft.com/office/drawing/2014/main" id="{D70127F6-1B72-C84F-9735-3D0725E985F3}"/>
              </a:ext>
            </a:extLst>
          </p:cNvPr>
          <p:cNvSpPr>
            <a:spLocks noGrp="1"/>
          </p:cNvSpPr>
          <p:nvPr>
            <p:ph type="body" sz="quarter" idx="14" hasCustomPrompt="1"/>
          </p:nvPr>
        </p:nvSpPr>
        <p:spPr>
          <a:xfrm>
            <a:off x="8041133"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26" name="Content Placeholder  2">
            <a:extLst>
              <a:ext uri="{FF2B5EF4-FFF2-40B4-BE49-F238E27FC236}">
                <a16:creationId xmlns:a16="http://schemas.microsoft.com/office/drawing/2014/main" id="{26B27DB4-949B-464F-A1EF-C46A3C3631C1}"/>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27" name="Sub-heading 2">
            <a:extLst>
              <a:ext uri="{FF2B5EF4-FFF2-40B4-BE49-F238E27FC236}">
                <a16:creationId xmlns:a16="http://schemas.microsoft.com/office/drawing/2014/main" id="{26C885C7-ECC4-4F47-8909-3F2435E1935F}"/>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8" name="Title 2">
            <a:extLst>
              <a:ext uri="{FF2B5EF4-FFF2-40B4-BE49-F238E27FC236}">
                <a16:creationId xmlns:a16="http://schemas.microsoft.com/office/drawing/2014/main" id="{58332A8F-EAE9-F94C-83E3-1D8BA1D9192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29" name="Content Placeholder 1">
            <a:extLst>
              <a:ext uri="{FF2B5EF4-FFF2-40B4-BE49-F238E27FC236}">
                <a16:creationId xmlns:a16="http://schemas.microsoft.com/office/drawing/2014/main" id="{F2D4C76D-E14A-6D42-98D9-5AB41C4534F2}"/>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30" name="Sub-heading 1">
            <a:extLst>
              <a:ext uri="{FF2B5EF4-FFF2-40B4-BE49-F238E27FC236}">
                <a16:creationId xmlns:a16="http://schemas.microsoft.com/office/drawing/2014/main" id="{E5ACC0B6-8927-2744-B7D5-8F74BBD9FF40}"/>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31" name="Title 1">
            <a:extLst>
              <a:ext uri="{FF2B5EF4-FFF2-40B4-BE49-F238E27FC236}">
                <a16:creationId xmlns:a16="http://schemas.microsoft.com/office/drawing/2014/main" id="{92EB4B94-2979-2E4C-BC92-09558809B4B0}"/>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Tree>
    <p:extLst>
      <p:ext uri="{BB962C8B-B14F-4D97-AF65-F5344CB8AC3E}">
        <p14:creationId xmlns:p14="http://schemas.microsoft.com/office/powerpoint/2010/main" val="2263489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7" name="Pattern Sand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8" name="Pattern Top">
            <a:extLst>
              <a:ext uri="{FF2B5EF4-FFF2-40B4-BE49-F238E27FC236}">
                <a16:creationId xmlns:a16="http://schemas.microsoft.com/office/drawing/2014/main" id="{2C99B27B-2E8D-C04F-BC82-C62BE787095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4865"/>
            <a:ext cx="6256339" cy="631312"/>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a:t>CLICK TO EDIT TITLE</a:t>
            </a:r>
            <a:endParaRPr lang="en-US"/>
          </a:p>
        </p:txBody>
      </p:sp>
    </p:spTree>
    <p:extLst>
      <p:ext uri="{BB962C8B-B14F-4D97-AF65-F5344CB8AC3E}">
        <p14:creationId xmlns:p14="http://schemas.microsoft.com/office/powerpoint/2010/main" val="132686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heading + Content on Maroon Bg">
    <p:bg>
      <p:bgPr>
        <a:solidFill>
          <a:schemeClr val="accent1"/>
        </a:solidFill>
        <a:effectLst/>
      </p:bgPr>
    </p:bg>
    <p:spTree>
      <p:nvGrpSpPr>
        <p:cNvPr id="1" name=""/>
        <p:cNvGrpSpPr/>
        <p:nvPr/>
      </p:nvGrpSpPr>
      <p:grpSpPr>
        <a:xfrm>
          <a:off x="0" y="0"/>
          <a:ext cx="0" cy="0"/>
          <a:chOff x="0" y="0"/>
          <a:chExt cx="0" cy="0"/>
        </a:xfrm>
      </p:grpSpPr>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11122470" cy="4407105"/>
          </a:xfrm>
        </p:spPr>
        <p:txBody>
          <a:bodyPr>
            <a:normAutofit lnSpcReduction="10000"/>
          </a:bodyPr>
          <a:lstStyle>
            <a:lvl1pPr>
              <a:defRPr>
                <a:solidFill>
                  <a:schemeClr val="bg2"/>
                </a:solidFill>
              </a:defRPr>
            </a:lvl1pPr>
          </a:lstStyle>
          <a:p>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11122470" cy="644993"/>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3287225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Maroon Bg">
    <p:bg>
      <p:bgPr>
        <a:solidFill>
          <a:schemeClr val="accent1"/>
        </a:solidFill>
        <a:effectLst/>
      </p:bgPr>
    </p:bg>
    <p:spTree>
      <p:nvGrpSpPr>
        <p:cNvPr id="1" name=""/>
        <p:cNvGrpSpPr/>
        <p:nvPr/>
      </p:nvGrpSpPr>
      <p:grpSpPr>
        <a:xfrm>
          <a:off x="0" y="0"/>
          <a:ext cx="0" cy="0"/>
          <a:chOff x="0" y="0"/>
          <a:chExt cx="0" cy="0"/>
        </a:xfrm>
      </p:grpSpPr>
      <p:pic>
        <p:nvPicPr>
          <p:cNvPr id="25" name="Pattern">
            <a:extLst>
              <a:ext uri="{FF2B5EF4-FFF2-40B4-BE49-F238E27FC236}">
                <a16:creationId xmlns:a16="http://schemas.microsoft.com/office/drawing/2014/main" id="{4226EFA1-497F-5A4F-8521-91A0CFCC6FAD}"/>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26" name="Bottom Corner Cover Ups">
            <a:extLst>
              <a:ext uri="{FF2B5EF4-FFF2-40B4-BE49-F238E27FC236}">
                <a16:creationId xmlns:a16="http://schemas.microsoft.com/office/drawing/2014/main" id="{12DF9248-7DA5-8141-89FC-ECD244595B6B}"/>
              </a:ext>
            </a:extLst>
          </p:cNvPr>
          <p:cNvGrpSpPr/>
          <p:nvPr userDrawn="1"/>
        </p:nvGrpSpPr>
        <p:grpSpPr>
          <a:xfrm>
            <a:off x="0" y="5911729"/>
            <a:ext cx="12192027" cy="949000"/>
            <a:chOff x="0" y="5911729"/>
            <a:chExt cx="12192027" cy="949000"/>
          </a:xfrm>
        </p:grpSpPr>
        <p:pic>
          <p:nvPicPr>
            <p:cNvPr id="27" name="SU.Footer.Shape.White.Cover.R">
              <a:extLst>
                <a:ext uri="{FF2B5EF4-FFF2-40B4-BE49-F238E27FC236}">
                  <a16:creationId xmlns:a16="http://schemas.microsoft.com/office/drawing/2014/main" id="{44528E5A-08AB-2F40-85F7-9CF02307480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28" name="SU.Footer.Shape.White.Cover.L">
              <a:extLst>
                <a:ext uri="{FF2B5EF4-FFF2-40B4-BE49-F238E27FC236}">
                  <a16:creationId xmlns:a16="http://schemas.microsoft.com/office/drawing/2014/main" id="{D874E491-8EBD-0144-BAB4-4A1A86F2BCF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200790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Maroon Bg">
    <p:bg>
      <p:bgPr>
        <a:solidFill>
          <a:schemeClr val="accent1"/>
        </a:solidFill>
        <a:effectLst/>
      </p:bgPr>
    </p:bg>
    <p:spTree>
      <p:nvGrpSpPr>
        <p:cNvPr id="1" name=""/>
        <p:cNvGrpSpPr/>
        <p:nvPr/>
      </p:nvGrpSpPr>
      <p:grpSpPr>
        <a:xfrm>
          <a:off x="0" y="0"/>
          <a:ext cx="0" cy="0"/>
          <a:chOff x="0" y="0"/>
          <a:chExt cx="0" cy="0"/>
        </a:xfrm>
      </p:grpSpPr>
      <p:pic>
        <p:nvPicPr>
          <p:cNvPr id="20" name="Pattern">
            <a:extLst>
              <a:ext uri="{FF2B5EF4-FFF2-40B4-BE49-F238E27FC236}">
                <a16:creationId xmlns:a16="http://schemas.microsoft.com/office/drawing/2014/main" id="{4A2374C0-3B03-8F48-9525-7E36392B29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21" name="Bottom Corner Cover Ups">
            <a:extLst>
              <a:ext uri="{FF2B5EF4-FFF2-40B4-BE49-F238E27FC236}">
                <a16:creationId xmlns:a16="http://schemas.microsoft.com/office/drawing/2014/main" id="{27B58CE0-B94F-A74F-AF83-E7C43D629945}"/>
              </a:ext>
            </a:extLst>
          </p:cNvPr>
          <p:cNvGrpSpPr/>
          <p:nvPr userDrawn="1"/>
        </p:nvGrpSpPr>
        <p:grpSpPr>
          <a:xfrm>
            <a:off x="0" y="5911729"/>
            <a:ext cx="12192027" cy="949000"/>
            <a:chOff x="0" y="5911729"/>
            <a:chExt cx="12192027" cy="949000"/>
          </a:xfrm>
        </p:grpSpPr>
        <p:pic>
          <p:nvPicPr>
            <p:cNvPr id="22" name="SU.Footer.Shape.White.Cover.R">
              <a:extLst>
                <a:ext uri="{FF2B5EF4-FFF2-40B4-BE49-F238E27FC236}">
                  <a16:creationId xmlns:a16="http://schemas.microsoft.com/office/drawing/2014/main" id="{96365ED4-3E98-AF49-A700-D1722652370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23" name="SU.Footer.Shape.White.Cover.L">
              <a:extLst>
                <a:ext uri="{FF2B5EF4-FFF2-40B4-BE49-F238E27FC236}">
                  <a16:creationId xmlns:a16="http://schemas.microsoft.com/office/drawing/2014/main" id="{D3178EAC-4321-104D-9E00-9ED1994E171E}"/>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39056"/>
            <a:ext cx="7342632" cy="5074170"/>
          </a:xfrm>
        </p:spPr>
        <p:txBody>
          <a:bodyPr>
            <a:normAutofit lnSpcReduction="10000"/>
          </a:bodyPr>
          <a:lstStyle>
            <a:lvl1pPr>
              <a:defRPr>
                <a:solidFill>
                  <a:schemeClr val="bg2"/>
                </a:solidFill>
              </a:defRPr>
            </a:lvl1pPr>
          </a:lstStyle>
          <a:p>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38309"/>
            <a:ext cx="3524695" cy="507493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4127615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ual Layout Slide on Maroon Bg">
    <p:bg>
      <p:bgPr>
        <a:solidFill>
          <a:schemeClr val="accent1"/>
        </a:solidFill>
        <a:effectLst/>
      </p:bgPr>
    </p:bg>
    <p:spTree>
      <p:nvGrpSpPr>
        <p:cNvPr id="1" name=""/>
        <p:cNvGrpSpPr/>
        <p:nvPr/>
      </p:nvGrpSpPr>
      <p:grpSpPr>
        <a:xfrm>
          <a:off x="0" y="0"/>
          <a:ext cx="0" cy="0"/>
          <a:chOff x="0" y="0"/>
          <a:chExt cx="0" cy="0"/>
        </a:xfrm>
      </p:grpSpPr>
      <p:sp>
        <p:nvSpPr>
          <p:cNvPr id="3" name="White Rectangle">
            <a:extLst>
              <a:ext uri="{FF2B5EF4-FFF2-40B4-BE49-F238E27FC236}">
                <a16:creationId xmlns:a16="http://schemas.microsoft.com/office/drawing/2014/main" id="{D2611FE4-4CE8-7644-A6FD-ABFB5B5B8D60}"/>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5BA92924-BA89-854C-8409-64B301FD09C2}"/>
              </a:ext>
            </a:extLst>
          </p:cNvPr>
          <p:cNvSpPr>
            <a:spLocks noGrp="1"/>
          </p:cNvSpPr>
          <p:nvPr>
            <p:ph idx="12" hasCustomPrompt="1"/>
          </p:nvPr>
        </p:nvSpPr>
        <p:spPr>
          <a:xfrm>
            <a:off x="6305552" y="2093512"/>
            <a:ext cx="5335586"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7" name="Sub-heading 2">
            <a:extLst>
              <a:ext uri="{FF2B5EF4-FFF2-40B4-BE49-F238E27FC236}">
                <a16:creationId xmlns:a16="http://schemas.microsoft.com/office/drawing/2014/main" id="{90BCFF40-F87E-ED46-9480-AC27B8F7C8FD}"/>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2" name="Title 2">
            <a:extLst>
              <a:ext uri="{FF2B5EF4-FFF2-40B4-BE49-F238E27FC236}">
                <a16:creationId xmlns:a16="http://schemas.microsoft.com/office/drawing/2014/main" id="{24773FA7-6E41-CA4A-B944-CFB56DE6214C}"/>
              </a:ext>
            </a:extLst>
          </p:cNvPr>
          <p:cNvSpPr>
            <a:spLocks noGrp="1"/>
          </p:cNvSpPr>
          <p:nvPr>
            <p:ph type="body" sz="quarter" idx="14" hasCustomPrompt="1"/>
          </p:nvPr>
        </p:nvSpPr>
        <p:spPr>
          <a:xfrm>
            <a:off x="6305550" y="234093"/>
            <a:ext cx="5335587" cy="1071642"/>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TITLE</a:t>
            </a:r>
          </a:p>
        </p:txBody>
      </p:sp>
      <p:sp>
        <p:nvSpPr>
          <p:cNvPr id="19" name="Content Placeholder 1">
            <a:extLst>
              <a:ext uri="{FF2B5EF4-FFF2-40B4-BE49-F238E27FC236}">
                <a16:creationId xmlns:a16="http://schemas.microsoft.com/office/drawing/2014/main" id="{EDE1645F-7F5E-DF4A-92A3-FB3C5E5CD282}"/>
              </a:ext>
            </a:extLst>
          </p:cNvPr>
          <p:cNvSpPr>
            <a:spLocks noGrp="1"/>
          </p:cNvSpPr>
          <p:nvPr>
            <p:ph idx="1" hasCustomPrompt="1"/>
          </p:nvPr>
        </p:nvSpPr>
        <p:spPr>
          <a:xfrm>
            <a:off x="518668" y="2098626"/>
            <a:ext cx="5367782"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20" name="Sub-heading 1">
            <a:extLst>
              <a:ext uri="{FF2B5EF4-FFF2-40B4-BE49-F238E27FC236}">
                <a16:creationId xmlns:a16="http://schemas.microsoft.com/office/drawing/2014/main" id="{D7D43BA8-224C-6246-ABDE-468543E9DE18}"/>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1" name="Title 1">
            <a:extLst>
              <a:ext uri="{FF2B5EF4-FFF2-40B4-BE49-F238E27FC236}">
                <a16:creationId xmlns:a16="http://schemas.microsoft.com/office/drawing/2014/main" id="{8A004F2E-DDA4-A340-97A9-41B223F5D4A9}"/>
              </a:ext>
            </a:extLst>
          </p:cNvPr>
          <p:cNvSpPr>
            <a:spLocks noGrp="1"/>
          </p:cNvSpPr>
          <p:nvPr>
            <p:ph type="title" hasCustomPrompt="1"/>
          </p:nvPr>
        </p:nvSpPr>
        <p:spPr>
          <a:xfrm>
            <a:off x="518669" y="286559"/>
            <a:ext cx="5367782"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582438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xColumns Layout Slide on Maroon Bg">
    <p:bg>
      <p:bgPr>
        <a:solidFill>
          <a:schemeClr val="accent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1A1C789A-0612-3644-A79B-9492F3528D52}"/>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3">
            <a:extLst>
              <a:ext uri="{FF2B5EF4-FFF2-40B4-BE49-F238E27FC236}">
                <a16:creationId xmlns:a16="http://schemas.microsoft.com/office/drawing/2014/main" id="{B63BC844-4DA9-DB4A-A3AA-E8A8209E0994}"/>
              </a:ext>
            </a:extLst>
          </p:cNvPr>
          <p:cNvSpPr>
            <a:spLocks noGrp="1"/>
          </p:cNvSpPr>
          <p:nvPr>
            <p:ph idx="12" hasCustomPrompt="1"/>
          </p:nvPr>
        </p:nvSpPr>
        <p:spPr>
          <a:xfrm>
            <a:off x="8041138"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25" name="Sub-heading 3">
            <a:extLst>
              <a:ext uri="{FF2B5EF4-FFF2-40B4-BE49-F238E27FC236}">
                <a16:creationId xmlns:a16="http://schemas.microsoft.com/office/drawing/2014/main" id="{D8F5F88C-07A7-2147-A0EA-3CBC0139E67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6" name="Title 3">
            <a:extLst>
              <a:ext uri="{FF2B5EF4-FFF2-40B4-BE49-F238E27FC236}">
                <a16:creationId xmlns:a16="http://schemas.microsoft.com/office/drawing/2014/main" id="{29E07662-F181-D847-979F-68604D400655}"/>
              </a:ext>
            </a:extLst>
          </p:cNvPr>
          <p:cNvSpPr>
            <a:spLocks noGrp="1"/>
          </p:cNvSpPr>
          <p:nvPr>
            <p:ph type="body" sz="quarter" idx="14" hasCustomPrompt="1"/>
          </p:nvPr>
        </p:nvSpPr>
        <p:spPr>
          <a:xfrm>
            <a:off x="8041138" y="23057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27" name="Content Placeholder  2">
            <a:extLst>
              <a:ext uri="{FF2B5EF4-FFF2-40B4-BE49-F238E27FC236}">
                <a16:creationId xmlns:a16="http://schemas.microsoft.com/office/drawing/2014/main" id="{81BE3FB5-7628-A44F-8346-A0EAD26BDE0D}"/>
              </a:ext>
            </a:extLst>
          </p:cNvPr>
          <p:cNvSpPr>
            <a:spLocks noGrp="1"/>
          </p:cNvSpPr>
          <p:nvPr>
            <p:ph idx="15" hasCustomPrompt="1"/>
          </p:nvPr>
        </p:nvSpPr>
        <p:spPr>
          <a:xfrm>
            <a:off x="4279902" y="2093513"/>
            <a:ext cx="3599998"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28" name="Sub-heading 2">
            <a:extLst>
              <a:ext uri="{FF2B5EF4-FFF2-40B4-BE49-F238E27FC236}">
                <a16:creationId xmlns:a16="http://schemas.microsoft.com/office/drawing/2014/main" id="{733D04FF-BCA2-1642-A192-144D8BEEF295}"/>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9" name="Title 2">
            <a:extLst>
              <a:ext uri="{FF2B5EF4-FFF2-40B4-BE49-F238E27FC236}">
                <a16:creationId xmlns:a16="http://schemas.microsoft.com/office/drawing/2014/main" id="{FC4B0CEE-DA4A-3244-81A8-3C23508A14A6}"/>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30" name="Content Placeholder 1">
            <a:extLst>
              <a:ext uri="{FF2B5EF4-FFF2-40B4-BE49-F238E27FC236}">
                <a16:creationId xmlns:a16="http://schemas.microsoft.com/office/drawing/2014/main" id="{86AEBDB5-8697-1944-A7CB-0C142AFA549A}"/>
              </a:ext>
            </a:extLst>
          </p:cNvPr>
          <p:cNvSpPr>
            <a:spLocks noGrp="1"/>
          </p:cNvSpPr>
          <p:nvPr>
            <p:ph idx="1" hasCustomPrompt="1"/>
          </p:nvPr>
        </p:nvSpPr>
        <p:spPr>
          <a:xfrm>
            <a:off x="518667"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31" name="Sub-heading 1">
            <a:extLst>
              <a:ext uri="{FF2B5EF4-FFF2-40B4-BE49-F238E27FC236}">
                <a16:creationId xmlns:a16="http://schemas.microsoft.com/office/drawing/2014/main" id="{609BD0E6-9034-2C40-A3D4-10BA44739DF5}"/>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32" name="Title 1">
            <a:extLst>
              <a:ext uri="{FF2B5EF4-FFF2-40B4-BE49-F238E27FC236}">
                <a16:creationId xmlns:a16="http://schemas.microsoft.com/office/drawing/2014/main" id="{BAE43938-8335-A749-BAE2-E305CF007394}"/>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Tree>
    <p:extLst>
      <p:ext uri="{BB962C8B-B14F-4D97-AF65-F5344CB8AC3E}">
        <p14:creationId xmlns:p14="http://schemas.microsoft.com/office/powerpoint/2010/main" val="1280602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Slide on Maroon Bg">
    <p:bg>
      <p:bgPr>
        <a:solidFill>
          <a:schemeClr val="accent1"/>
        </a:solidFill>
        <a:effectLst/>
      </p:bgPr>
    </p:bg>
    <p:spTree>
      <p:nvGrpSpPr>
        <p:cNvPr id="1" name=""/>
        <p:cNvGrpSpPr/>
        <p:nvPr/>
      </p:nvGrpSpPr>
      <p:grpSpPr>
        <a:xfrm>
          <a:off x="0" y="0"/>
          <a:ext cx="0" cy="0"/>
          <a:chOff x="0" y="0"/>
          <a:chExt cx="0" cy="0"/>
        </a:xfrm>
      </p:grpSpPr>
      <p:pic>
        <p:nvPicPr>
          <p:cNvPr id="17" name="Pattern Maroon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Maroon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41306"/>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5"/>
            <a:ext cx="4785278" cy="1376863"/>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101463"/>
            <a:ext cx="6256338" cy="4419258"/>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76838"/>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a:t>CLICK TO EDIT TITLE</a:t>
            </a:r>
            <a:endParaRPr lang="en-US"/>
          </a:p>
        </p:txBody>
      </p:sp>
    </p:spTree>
    <p:extLst>
      <p:ext uri="{BB962C8B-B14F-4D97-AF65-F5344CB8AC3E}">
        <p14:creationId xmlns:p14="http://schemas.microsoft.com/office/powerpoint/2010/main" val="12408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heading + Content on White Bg">
    <p:spTree>
      <p:nvGrpSpPr>
        <p:cNvPr id="1" name=""/>
        <p:cNvGrpSpPr/>
        <p:nvPr/>
      </p:nvGrpSpPr>
      <p:grpSpPr>
        <a:xfrm>
          <a:off x="0" y="0"/>
          <a:ext cx="0" cy="0"/>
          <a:chOff x="0" y="0"/>
          <a:chExt cx="0" cy="0"/>
        </a:xfrm>
      </p:grpSpPr>
      <p:cxnSp>
        <p:nvCxnSpPr>
          <p:cNvPr id="6" name="Gold H Line">
            <a:extLst>
              <a:ext uri="{FF2B5EF4-FFF2-40B4-BE49-F238E27FC236}">
                <a16:creationId xmlns:a16="http://schemas.microsoft.com/office/drawing/2014/main" id="{14D6B201-F64D-A747-B121-C05B2A976FDB}"/>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7"/>
            <a:ext cx="11122470" cy="4414600"/>
          </a:xfrm>
        </p:spPr>
        <p:txBody>
          <a:bodyPr>
            <a:normAutofit lnSpcReduction="10000"/>
          </a:bodyPr>
          <a:lstStyle/>
          <a:p>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8408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77310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heading + Content on Steel Grey Bg">
    <p:bg>
      <p:bgPr>
        <a:solidFill>
          <a:schemeClr val="tx1"/>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3213"/>
            <a:ext cx="8328565" cy="1052880"/>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559174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teel Grey Bg">
    <p:bg>
      <p:bgPr>
        <a:solidFill>
          <a:schemeClr val="tx1"/>
        </a:solidFill>
        <a:effectLst/>
      </p:bgPr>
    </p:bg>
    <p:spTree>
      <p:nvGrpSpPr>
        <p:cNvPr id="1" name=""/>
        <p:cNvGrpSpPr/>
        <p:nvPr/>
      </p:nvGrpSpPr>
      <p:grpSpPr>
        <a:xfrm>
          <a:off x="0" y="0"/>
          <a:ext cx="0" cy="0"/>
          <a:chOff x="0" y="0"/>
          <a:chExt cx="0" cy="0"/>
        </a:xfrm>
      </p:grpSpPr>
      <p:pic>
        <p:nvPicPr>
          <p:cNvPr id="15" name="Pattern">
            <a:extLst>
              <a:ext uri="{FF2B5EF4-FFF2-40B4-BE49-F238E27FC236}">
                <a16:creationId xmlns:a16="http://schemas.microsoft.com/office/drawing/2014/main" id="{C0EE66DB-533C-E64C-B3D1-64CA280079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3" name="Bottom Corner Cover Ups">
            <a:extLst>
              <a:ext uri="{FF2B5EF4-FFF2-40B4-BE49-F238E27FC236}">
                <a16:creationId xmlns:a16="http://schemas.microsoft.com/office/drawing/2014/main" id="{5005E7C9-6600-A544-AFA5-371577BEB73F}"/>
              </a:ext>
            </a:extLst>
          </p:cNvPr>
          <p:cNvGrpSpPr/>
          <p:nvPr userDrawn="1"/>
        </p:nvGrpSpPr>
        <p:grpSpPr>
          <a:xfrm>
            <a:off x="0" y="5911729"/>
            <a:ext cx="12192027" cy="949000"/>
            <a:chOff x="0" y="5911729"/>
            <a:chExt cx="12192027" cy="949000"/>
          </a:xfrm>
        </p:grpSpPr>
        <p:pic>
          <p:nvPicPr>
            <p:cNvPr id="9" name="SU.Footer.Shape.White.Cover.R">
              <a:extLst>
                <a:ext uri="{FF2B5EF4-FFF2-40B4-BE49-F238E27FC236}">
                  <a16:creationId xmlns:a16="http://schemas.microsoft.com/office/drawing/2014/main" id="{1D0C4382-EBF0-994D-87EB-841AE6F0FD2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0" name="SU.Footer.Shape.White.Cover.L">
              <a:extLst>
                <a:ext uri="{FF2B5EF4-FFF2-40B4-BE49-F238E27FC236}">
                  <a16:creationId xmlns:a16="http://schemas.microsoft.com/office/drawing/2014/main" id="{A9785C11-D389-7D4F-9474-E4C97B9273D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4151753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teel Grey Bg">
    <p:bg>
      <p:bgPr>
        <a:solidFill>
          <a:schemeClr val="tx1"/>
        </a:solidFill>
        <a:effectLst/>
      </p:bgPr>
    </p:bg>
    <p:spTree>
      <p:nvGrpSpPr>
        <p:cNvPr id="1" name=""/>
        <p:cNvGrpSpPr/>
        <p:nvPr/>
      </p:nvGrpSpPr>
      <p:grpSpPr>
        <a:xfrm>
          <a:off x="0" y="0"/>
          <a:ext cx="0" cy="0"/>
          <a:chOff x="0" y="0"/>
          <a:chExt cx="0" cy="0"/>
        </a:xfrm>
      </p:grpSpPr>
      <p:pic>
        <p:nvPicPr>
          <p:cNvPr id="12" name="Pattern">
            <a:extLst>
              <a:ext uri="{FF2B5EF4-FFF2-40B4-BE49-F238E27FC236}">
                <a16:creationId xmlns:a16="http://schemas.microsoft.com/office/drawing/2014/main" id="{D5786CBE-E2DA-F242-8EF3-D86AFD7773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9167"/>
          <a:stretch/>
        </p:blipFill>
        <p:spPr>
          <a:xfrm>
            <a:off x="1380" y="1342422"/>
            <a:ext cx="3784040" cy="5256000"/>
          </a:xfrm>
          <a:prstGeom prst="rect">
            <a:avLst/>
          </a:prstGeom>
        </p:spPr>
      </p:pic>
      <p:grpSp>
        <p:nvGrpSpPr>
          <p:cNvPr id="15" name="Bottom Corner Cover Ups">
            <a:extLst>
              <a:ext uri="{FF2B5EF4-FFF2-40B4-BE49-F238E27FC236}">
                <a16:creationId xmlns:a16="http://schemas.microsoft.com/office/drawing/2014/main" id="{F6742E16-A430-8D49-8E48-2E7C539F8975}"/>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36D2AD46-C46A-354E-BEB5-538F821ABE2A}"/>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FCFD9C81-5F69-5644-80F4-B4957DB6B59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95768" b="18185"/>
            <a:stretch/>
          </p:blipFill>
          <p:spPr>
            <a:xfrm>
              <a:off x="0" y="5911729"/>
              <a:ext cx="515938" cy="949000"/>
            </a:xfrm>
            <a:prstGeom prst="rect">
              <a:avLst/>
            </a:prstGeom>
          </p:spPr>
        </p:pic>
      </p:grpSp>
      <p:sp>
        <p:nvSpPr>
          <p:cNvPr id="14" name="Content Placeholder ">
            <a:extLst>
              <a:ext uri="{FF2B5EF4-FFF2-40B4-BE49-F238E27FC236}">
                <a16:creationId xmlns:a16="http://schemas.microsoft.com/office/drawing/2014/main" id="{D0E9C235-E1AC-4547-A3F0-A9434CA86FFA}"/>
              </a:ext>
            </a:extLst>
          </p:cNvPr>
          <p:cNvSpPr>
            <a:spLocks noGrp="1"/>
          </p:cNvSpPr>
          <p:nvPr>
            <p:ph idx="12" hasCustomPrompt="1"/>
          </p:nvPr>
        </p:nvSpPr>
        <p:spPr>
          <a:xfrm>
            <a:off x="4043364" y="1439056"/>
            <a:ext cx="7814339" cy="5074170"/>
          </a:xfrm>
        </p:spPr>
        <p:txBody>
          <a:bodyPr>
            <a:normAutofit lnSpcReduction="10000"/>
          </a:bodyPr>
          <a:lstStyle>
            <a:lvl1pPr>
              <a:defRPr>
                <a:solidFill>
                  <a:schemeClr val="bg1"/>
                </a:solidFill>
              </a:defRPr>
            </a:lvl1pPr>
          </a:lstStyle>
          <a:p>
            <a:r>
              <a:rPr lang="en-GB"/>
              <a:t>Content placeholder</a:t>
            </a:r>
          </a:p>
        </p:txBody>
      </p:sp>
      <p:sp>
        <p:nvSpPr>
          <p:cNvPr id="13" name="Sub-heading">
            <a:extLst>
              <a:ext uri="{FF2B5EF4-FFF2-40B4-BE49-F238E27FC236}">
                <a16:creationId xmlns:a16="http://schemas.microsoft.com/office/drawing/2014/main" id="{4F600B9D-C6D1-B541-84C3-79F974E4691D}"/>
              </a:ext>
            </a:extLst>
          </p:cNvPr>
          <p:cNvSpPr>
            <a:spLocks noGrp="1"/>
          </p:cNvSpPr>
          <p:nvPr>
            <p:ph type="body" sz="quarter" idx="10" hasCustomPrompt="1"/>
          </p:nvPr>
        </p:nvSpPr>
        <p:spPr>
          <a:xfrm>
            <a:off x="518668" y="1437745"/>
            <a:ext cx="3266751" cy="5075482"/>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en-GB" sz="2800" b="0" i="0" kern="120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2834852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ual Layout Slide on Steel Grey Bg">
    <p:bg>
      <p:bgPr>
        <a:solidFill>
          <a:schemeClr val="tx1"/>
        </a:solidFill>
        <a:effectLst/>
      </p:bgPr>
    </p:bg>
    <p:spTree>
      <p:nvGrpSpPr>
        <p:cNvPr id="1" name=""/>
        <p:cNvGrpSpPr/>
        <p:nvPr/>
      </p:nvGrpSpPr>
      <p:grpSpPr>
        <a:xfrm>
          <a:off x="0" y="0"/>
          <a:ext cx="0" cy="0"/>
          <a:chOff x="0" y="0"/>
          <a:chExt cx="0" cy="0"/>
        </a:xfrm>
      </p:grpSpPr>
      <p:sp>
        <p:nvSpPr>
          <p:cNvPr id="9" name="White Rectangle">
            <a:extLst>
              <a:ext uri="{FF2B5EF4-FFF2-40B4-BE49-F238E27FC236}">
                <a16:creationId xmlns:a16="http://schemas.microsoft.com/office/drawing/2014/main" id="{E092BD89-6351-F14F-99A1-F9ED46FD8A3D}"/>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2">
            <a:extLst>
              <a:ext uri="{FF2B5EF4-FFF2-40B4-BE49-F238E27FC236}">
                <a16:creationId xmlns:a16="http://schemas.microsoft.com/office/drawing/2014/main" id="{2B59F022-8EBD-944D-810D-855A24D6A260}"/>
              </a:ext>
            </a:extLst>
          </p:cNvPr>
          <p:cNvSpPr>
            <a:spLocks noGrp="1"/>
          </p:cNvSpPr>
          <p:nvPr>
            <p:ph idx="12" hasCustomPrompt="1"/>
          </p:nvPr>
        </p:nvSpPr>
        <p:spPr>
          <a:xfrm>
            <a:off x="6305552" y="2093512"/>
            <a:ext cx="5335586"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3" name="Sub-heading 2">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17" name="Title 2">
            <a:extLst>
              <a:ext uri="{FF2B5EF4-FFF2-40B4-BE49-F238E27FC236}">
                <a16:creationId xmlns:a16="http://schemas.microsoft.com/office/drawing/2014/main" id="{EB87052C-3318-B443-ACEB-EB3464C7D937}"/>
              </a:ext>
            </a:extLst>
          </p:cNvPr>
          <p:cNvSpPr>
            <a:spLocks noGrp="1"/>
          </p:cNvSpPr>
          <p:nvPr>
            <p:ph type="body" sz="quarter" idx="14" hasCustomPrompt="1"/>
          </p:nvPr>
        </p:nvSpPr>
        <p:spPr>
          <a:xfrm>
            <a:off x="6305550" y="234093"/>
            <a:ext cx="5335587" cy="1071641"/>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TITLE</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5367782"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1">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9" y="286559"/>
            <a:ext cx="5367782"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1678978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xColumns Layout Slide on Steel Grey Bg">
    <p:bg>
      <p:bgPr>
        <a:solidFill>
          <a:schemeClr val="tx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F91E8B35-3A4B-C141-A1D0-4589A2506ABF}"/>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ontent Placeholder 3">
            <a:extLst>
              <a:ext uri="{FF2B5EF4-FFF2-40B4-BE49-F238E27FC236}">
                <a16:creationId xmlns:a16="http://schemas.microsoft.com/office/drawing/2014/main" id="{BBB9A18E-F7B6-1241-9C63-76045CF56253}"/>
              </a:ext>
            </a:extLst>
          </p:cNvPr>
          <p:cNvSpPr>
            <a:spLocks noGrp="1"/>
          </p:cNvSpPr>
          <p:nvPr>
            <p:ph idx="12" hasCustomPrompt="1"/>
          </p:nvPr>
        </p:nvSpPr>
        <p:spPr>
          <a:xfrm>
            <a:off x="8041138"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34" name="Sub-heading 3">
            <a:extLst>
              <a:ext uri="{FF2B5EF4-FFF2-40B4-BE49-F238E27FC236}">
                <a16:creationId xmlns:a16="http://schemas.microsoft.com/office/drawing/2014/main" id="{73E54803-8D9E-3F45-B6AB-224557321092}"/>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35" name="Title 3">
            <a:extLst>
              <a:ext uri="{FF2B5EF4-FFF2-40B4-BE49-F238E27FC236}">
                <a16:creationId xmlns:a16="http://schemas.microsoft.com/office/drawing/2014/main" id="{16F8BEA3-5345-1748-AA80-5B585F793FE9}"/>
              </a:ext>
            </a:extLst>
          </p:cNvPr>
          <p:cNvSpPr>
            <a:spLocks noGrp="1"/>
          </p:cNvSpPr>
          <p:nvPr>
            <p:ph type="body" sz="quarter" idx="14" hasCustomPrompt="1"/>
          </p:nvPr>
        </p:nvSpPr>
        <p:spPr>
          <a:xfrm>
            <a:off x="8041138" y="229951"/>
            <a:ext cx="3600000" cy="105355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36" name="Content Placeholder  2">
            <a:extLst>
              <a:ext uri="{FF2B5EF4-FFF2-40B4-BE49-F238E27FC236}">
                <a16:creationId xmlns:a16="http://schemas.microsoft.com/office/drawing/2014/main" id="{88B2884D-0365-B541-8F3C-C51C6A73AE24}"/>
              </a:ext>
            </a:extLst>
          </p:cNvPr>
          <p:cNvSpPr>
            <a:spLocks noGrp="1"/>
          </p:cNvSpPr>
          <p:nvPr>
            <p:ph idx="15" hasCustomPrompt="1"/>
          </p:nvPr>
        </p:nvSpPr>
        <p:spPr>
          <a:xfrm>
            <a:off x="4279902" y="2093512"/>
            <a:ext cx="3599998"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37" name="Sub-heading 2">
            <a:extLst>
              <a:ext uri="{FF2B5EF4-FFF2-40B4-BE49-F238E27FC236}">
                <a16:creationId xmlns:a16="http://schemas.microsoft.com/office/drawing/2014/main" id="{6D580DE4-7F66-D04D-B514-60DB430392E6}"/>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38" name="Title 2">
            <a:extLst>
              <a:ext uri="{FF2B5EF4-FFF2-40B4-BE49-F238E27FC236}">
                <a16:creationId xmlns:a16="http://schemas.microsoft.com/office/drawing/2014/main" id="{A6F7933B-A88D-C34B-BD54-79381E7FAA12}"/>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39" name="Content Placeholder 1">
            <a:extLst>
              <a:ext uri="{FF2B5EF4-FFF2-40B4-BE49-F238E27FC236}">
                <a16:creationId xmlns:a16="http://schemas.microsoft.com/office/drawing/2014/main" id="{2A0A52AC-CBA4-EA46-BD1B-323F4DB40054}"/>
              </a:ext>
            </a:extLst>
          </p:cNvPr>
          <p:cNvSpPr>
            <a:spLocks noGrp="1"/>
          </p:cNvSpPr>
          <p:nvPr>
            <p:ph idx="1" hasCustomPrompt="1"/>
          </p:nvPr>
        </p:nvSpPr>
        <p:spPr>
          <a:xfrm>
            <a:off x="518667"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40" name="Sub-heading 1">
            <a:extLst>
              <a:ext uri="{FF2B5EF4-FFF2-40B4-BE49-F238E27FC236}">
                <a16:creationId xmlns:a16="http://schemas.microsoft.com/office/drawing/2014/main" id="{CA2CC1C2-E7EE-0648-820D-BC18F6B33876}"/>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41" name="Title 1">
            <a:extLst>
              <a:ext uri="{FF2B5EF4-FFF2-40B4-BE49-F238E27FC236}">
                <a16:creationId xmlns:a16="http://schemas.microsoft.com/office/drawing/2014/main" id="{60F85EF3-BC19-7441-B388-C54874512683}"/>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Tree>
    <p:extLst>
      <p:ext uri="{BB962C8B-B14F-4D97-AF65-F5344CB8AC3E}">
        <p14:creationId xmlns:p14="http://schemas.microsoft.com/office/powerpoint/2010/main" val="1302284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Slide on Steel Grey Bg">
    <p:bg>
      <p:bgPr>
        <a:solidFill>
          <a:schemeClr val="tx1"/>
        </a:solidFill>
        <a:effectLst/>
      </p:bgPr>
    </p:bg>
    <p:spTree>
      <p:nvGrpSpPr>
        <p:cNvPr id="1" name=""/>
        <p:cNvGrpSpPr/>
        <p:nvPr/>
      </p:nvGrpSpPr>
      <p:grpSpPr>
        <a:xfrm>
          <a:off x="0" y="0"/>
          <a:ext cx="0" cy="0"/>
          <a:chOff x="0" y="0"/>
          <a:chExt cx="0" cy="0"/>
        </a:xfrm>
      </p:grpSpPr>
      <p:pic>
        <p:nvPicPr>
          <p:cNvPr id="17" name="Pattern Grey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Grey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34680"/>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3"/>
            <a:ext cx="4785278" cy="1376862"/>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6645"/>
            <a:ext cx="6256338" cy="4416581"/>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117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a:t>CLICK TO EDIT TITLE</a:t>
            </a:r>
            <a:endParaRPr lang="en-US"/>
          </a:p>
        </p:txBody>
      </p:sp>
    </p:spTree>
    <p:extLst>
      <p:ext uri="{BB962C8B-B14F-4D97-AF65-F5344CB8AC3E}">
        <p14:creationId xmlns:p14="http://schemas.microsoft.com/office/powerpoint/2010/main" val="27191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White Bg">
    <p:bg>
      <p:bgPr>
        <a:solidFill>
          <a:schemeClr val="bg1"/>
        </a:solidFill>
        <a:effectLst/>
      </p:bgPr>
    </p:bg>
    <p:spTree>
      <p:nvGrpSpPr>
        <p:cNvPr id="1" name=""/>
        <p:cNvGrpSpPr/>
        <p:nvPr/>
      </p:nvGrpSpPr>
      <p:grpSpPr>
        <a:xfrm>
          <a:off x="0" y="0"/>
          <a:ext cx="0" cy="0"/>
          <a:chOff x="0" y="0"/>
          <a:chExt cx="0" cy="0"/>
        </a:xfrm>
      </p:grpSpPr>
      <p:pic>
        <p:nvPicPr>
          <p:cNvPr id="9" name="Pattern">
            <a:extLst>
              <a:ext uri="{FF2B5EF4-FFF2-40B4-BE49-F238E27FC236}">
                <a16:creationId xmlns:a16="http://schemas.microsoft.com/office/drawing/2014/main" id="{92A5C720-0429-4541-B977-B6E1AE463E85}"/>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0" cy="5256000"/>
          </a:xfrm>
          <a:prstGeom prst="rect">
            <a:avLst/>
          </a:prstGeom>
        </p:spPr>
      </p:pic>
      <p:grpSp>
        <p:nvGrpSpPr>
          <p:cNvPr id="11" name="Bottom Corner Cover Ups">
            <a:extLst>
              <a:ext uri="{FF2B5EF4-FFF2-40B4-BE49-F238E27FC236}">
                <a16:creationId xmlns:a16="http://schemas.microsoft.com/office/drawing/2014/main" id="{6B263B2D-D558-B84C-9022-34F07C2522D9}"/>
              </a:ext>
            </a:extLst>
          </p:cNvPr>
          <p:cNvGrpSpPr/>
          <p:nvPr userDrawn="1"/>
        </p:nvGrpSpPr>
        <p:grpSpPr>
          <a:xfrm>
            <a:off x="0" y="5911729"/>
            <a:ext cx="12192027" cy="949000"/>
            <a:chOff x="0" y="5911729"/>
            <a:chExt cx="12192027" cy="949000"/>
          </a:xfrm>
        </p:grpSpPr>
        <p:pic>
          <p:nvPicPr>
            <p:cNvPr id="12" name="SU.Footer.Shape.White.Cover.R">
              <a:extLst>
                <a:ext uri="{FF2B5EF4-FFF2-40B4-BE49-F238E27FC236}">
                  <a16:creationId xmlns:a16="http://schemas.microsoft.com/office/drawing/2014/main" id="{A42B02D9-6BCD-3B46-A57F-212570E5235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3" name="SU.Footer.Shape.White.Cover.L">
              <a:extLst>
                <a:ext uri="{FF2B5EF4-FFF2-40B4-BE49-F238E27FC236}">
                  <a16:creationId xmlns:a16="http://schemas.microsoft.com/office/drawing/2014/main" id="{7BE51404-5FBA-E747-9F0C-F3B96BD7237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p>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273491340"/>
      </p:ext>
    </p:extLst>
  </p:cSld>
  <p:clrMapOvr>
    <a:masterClrMapping/>
  </p:clrMapOvr>
  <p:extLst>
    <p:ext uri="{DCECCB84-F9BA-43D5-87BE-67443E8EF086}">
      <p15:sldGuideLst xmlns:p15="http://schemas.microsoft.com/office/powerpoint/2012/main">
        <p15:guide id="1" orient="horz" pos="845" userDrawn="1">
          <p15:clr>
            <a:srgbClr val="FBAE40"/>
          </p15:clr>
        </p15:guide>
        <p15:guide id="2" orient="horz" pos="86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White 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4232ACA5-F913-4C40-9156-9574AC847B0D}"/>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79" y="1342422"/>
            <a:ext cx="4041984" cy="5256000"/>
          </a:xfrm>
          <a:prstGeom prst="rect">
            <a:avLst/>
          </a:prstGeom>
        </p:spPr>
      </p:pic>
      <p:grpSp>
        <p:nvGrpSpPr>
          <p:cNvPr id="15" name="Bottom Corner Cover Ups">
            <a:extLst>
              <a:ext uri="{FF2B5EF4-FFF2-40B4-BE49-F238E27FC236}">
                <a16:creationId xmlns:a16="http://schemas.microsoft.com/office/drawing/2014/main" id="{F2814333-1BF5-E849-A0FE-9AA7C7404101}"/>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03FDF139-728B-024E-9703-C432EBC41B1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29002AAF-104D-E541-A418-B45D06E37CA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13" name="Content Placeholder ">
            <a:extLst>
              <a:ext uri="{FF2B5EF4-FFF2-40B4-BE49-F238E27FC236}">
                <a16:creationId xmlns:a16="http://schemas.microsoft.com/office/drawing/2014/main" id="{297102B3-ABBC-8342-9686-98DDA2B5DFAF}"/>
              </a:ext>
            </a:extLst>
          </p:cNvPr>
          <p:cNvSpPr>
            <a:spLocks noGrp="1"/>
          </p:cNvSpPr>
          <p:nvPr>
            <p:ph idx="1" hasCustomPrompt="1"/>
          </p:nvPr>
        </p:nvSpPr>
        <p:spPr>
          <a:xfrm>
            <a:off x="4298506" y="1439056"/>
            <a:ext cx="7342632" cy="5059180"/>
          </a:xfrm>
        </p:spPr>
        <p:txBody>
          <a:bodyPr>
            <a:normAutofit lnSpcReduction="10000"/>
          </a:bodyPr>
          <a:lstStyle/>
          <a:p>
            <a:r>
              <a:rPr lang="en-GB"/>
              <a:t>Content placeholder</a:t>
            </a:r>
          </a:p>
        </p:txBody>
      </p:sp>
      <p:sp>
        <p:nvSpPr>
          <p:cNvPr id="14" name="Sub-heading">
            <a:extLst>
              <a:ext uri="{FF2B5EF4-FFF2-40B4-BE49-F238E27FC236}">
                <a16:creationId xmlns:a16="http://schemas.microsoft.com/office/drawing/2014/main" id="{F0A305C8-DF3E-DB45-9F64-CF839254AACB}"/>
              </a:ext>
            </a:extLst>
          </p:cNvPr>
          <p:cNvSpPr>
            <a:spLocks noGrp="1"/>
          </p:cNvSpPr>
          <p:nvPr>
            <p:ph type="body" sz="quarter" idx="10" hasCustomPrompt="1"/>
          </p:nvPr>
        </p:nvSpPr>
        <p:spPr>
          <a:xfrm>
            <a:off x="518668" y="1439055"/>
            <a:ext cx="3524695" cy="505917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lvl1pPr>
              <a:defRPr>
                <a:solidFill>
                  <a:schemeClr val="accent1"/>
                </a:solidFill>
              </a:defRPr>
            </a:lvl1pPr>
          </a:lstStyle>
          <a:p>
            <a:r>
              <a:rPr lang="en-GB"/>
              <a:t>CLICK TO EDIT TITLE</a:t>
            </a:r>
            <a:endParaRPr lang="en-US"/>
          </a:p>
        </p:txBody>
      </p:sp>
    </p:spTree>
    <p:extLst>
      <p:ext uri="{BB962C8B-B14F-4D97-AF65-F5344CB8AC3E}">
        <p14:creationId xmlns:p14="http://schemas.microsoft.com/office/powerpoint/2010/main" val="395362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al Layout Slide on White 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948D6589-07BC-504A-9A95-293D1FAB3969}"/>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Gold H Line">
            <a:extLst>
              <a:ext uri="{FF2B5EF4-FFF2-40B4-BE49-F238E27FC236}">
                <a16:creationId xmlns:a16="http://schemas.microsoft.com/office/drawing/2014/main" id="{BCBE8D15-217A-AD4B-B1B6-A4A4464A9778}"/>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8" name="Content Placeholder  2">
            <a:extLst>
              <a:ext uri="{FF2B5EF4-FFF2-40B4-BE49-F238E27FC236}">
                <a16:creationId xmlns:a16="http://schemas.microsoft.com/office/drawing/2014/main" id="{2FCD4CF8-0C12-EA43-B791-77B95BE3B8A1}"/>
              </a:ext>
            </a:extLst>
          </p:cNvPr>
          <p:cNvSpPr>
            <a:spLocks noGrp="1"/>
          </p:cNvSpPr>
          <p:nvPr>
            <p:ph idx="12" hasCustomPrompt="1"/>
          </p:nvPr>
        </p:nvSpPr>
        <p:spPr>
          <a:xfrm>
            <a:off x="6305552" y="2093513"/>
            <a:ext cx="5335586"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9" name="Sub-heading 2">
            <a:extLst>
              <a:ext uri="{FF2B5EF4-FFF2-40B4-BE49-F238E27FC236}">
                <a16:creationId xmlns:a16="http://schemas.microsoft.com/office/drawing/2014/main" id="{EFD6BD00-14FA-0C44-936C-18A58C6AEAF6}"/>
              </a:ext>
            </a:extLst>
          </p:cNvPr>
          <p:cNvSpPr>
            <a:spLocks noGrp="1"/>
          </p:cNvSpPr>
          <p:nvPr>
            <p:ph type="body" sz="quarter" idx="13" hasCustomPrompt="1"/>
          </p:nvPr>
        </p:nvSpPr>
        <p:spPr>
          <a:xfrm>
            <a:off x="6305552" y="1374650"/>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4" name="Title 2">
            <a:extLst>
              <a:ext uri="{FF2B5EF4-FFF2-40B4-BE49-F238E27FC236}">
                <a16:creationId xmlns:a16="http://schemas.microsoft.com/office/drawing/2014/main" id="{3A21EA00-5D4A-874F-9DE9-2C510BCA999D}"/>
              </a:ext>
            </a:extLst>
          </p:cNvPr>
          <p:cNvSpPr>
            <a:spLocks noGrp="1"/>
          </p:cNvSpPr>
          <p:nvPr>
            <p:ph type="body" sz="quarter" idx="14" hasCustomPrompt="1"/>
          </p:nvPr>
        </p:nvSpPr>
        <p:spPr>
          <a:xfrm>
            <a:off x="6305550" y="234094"/>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TITLE</a:t>
            </a:r>
          </a:p>
        </p:txBody>
      </p:sp>
      <p:sp>
        <p:nvSpPr>
          <p:cNvPr id="15" name="Content Placeholder 1">
            <a:extLst>
              <a:ext uri="{FF2B5EF4-FFF2-40B4-BE49-F238E27FC236}">
                <a16:creationId xmlns:a16="http://schemas.microsoft.com/office/drawing/2014/main" id="{711302C3-77CD-E045-AC17-217A8FF65206}"/>
              </a:ext>
            </a:extLst>
          </p:cNvPr>
          <p:cNvSpPr>
            <a:spLocks noGrp="1"/>
          </p:cNvSpPr>
          <p:nvPr>
            <p:ph idx="1" hasCustomPrompt="1"/>
          </p:nvPr>
        </p:nvSpPr>
        <p:spPr>
          <a:xfrm>
            <a:off x="518668" y="2098627"/>
            <a:ext cx="5367782"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6" name="Sub-heading 1">
            <a:extLst>
              <a:ext uri="{FF2B5EF4-FFF2-40B4-BE49-F238E27FC236}">
                <a16:creationId xmlns:a16="http://schemas.microsoft.com/office/drawing/2014/main" id="{C672C517-E44C-5541-8903-0803B60C387D}"/>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17" name="Title 1">
            <a:extLst>
              <a:ext uri="{FF2B5EF4-FFF2-40B4-BE49-F238E27FC236}">
                <a16:creationId xmlns:a16="http://schemas.microsoft.com/office/drawing/2014/main" id="{AD74D22F-7C30-804B-B618-3432E30FA7B0}"/>
              </a:ext>
            </a:extLst>
          </p:cNvPr>
          <p:cNvSpPr>
            <a:spLocks noGrp="1"/>
          </p:cNvSpPr>
          <p:nvPr>
            <p:ph type="title" hasCustomPrompt="1"/>
          </p:nvPr>
        </p:nvSpPr>
        <p:spPr>
          <a:xfrm>
            <a:off x="518669" y="234094"/>
            <a:ext cx="5367782" cy="1019176"/>
          </a:xfrm>
          <a:prstGeom prst="rect">
            <a:avLst/>
          </a:prstGeom>
        </p:spPr>
        <p:txBody>
          <a:bodyPr/>
          <a:lstStyle>
            <a:lvl1pPr>
              <a:lnSpc>
                <a:spcPct val="100000"/>
              </a:lnSpc>
              <a:defRPr/>
            </a:lvl1pPr>
          </a:lstStyle>
          <a:p>
            <a:r>
              <a:rPr lang="en-GB"/>
              <a:t>CLICK TO EDIT TITLE</a:t>
            </a:r>
            <a:endParaRPr lang="en-US"/>
          </a:p>
        </p:txBody>
      </p:sp>
    </p:spTree>
    <p:extLst>
      <p:ext uri="{BB962C8B-B14F-4D97-AF65-F5344CB8AC3E}">
        <p14:creationId xmlns:p14="http://schemas.microsoft.com/office/powerpoint/2010/main" val="366128784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xColumns Slide on White Bg">
    <p:spTree>
      <p:nvGrpSpPr>
        <p:cNvPr id="1" name=""/>
        <p:cNvGrpSpPr/>
        <p:nvPr/>
      </p:nvGrpSpPr>
      <p:grpSpPr>
        <a:xfrm>
          <a:off x="0" y="0"/>
          <a:ext cx="0" cy="0"/>
          <a:chOff x="0" y="0"/>
          <a:chExt cx="0" cy="0"/>
        </a:xfrm>
      </p:grpSpPr>
      <p:sp>
        <p:nvSpPr>
          <p:cNvPr id="19" name="White Rectangle">
            <a:extLst>
              <a:ext uri="{FF2B5EF4-FFF2-40B4-BE49-F238E27FC236}">
                <a16:creationId xmlns:a16="http://schemas.microsoft.com/office/drawing/2014/main" id="{AF7E239E-9757-3248-A127-4F42F0637408}"/>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Gold H Line">
            <a:extLst>
              <a:ext uri="{FF2B5EF4-FFF2-40B4-BE49-F238E27FC236}">
                <a16:creationId xmlns:a16="http://schemas.microsoft.com/office/drawing/2014/main" id="{FF14821C-DD56-5047-8DDF-2CED2D6B409A}"/>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1" name="Content Placeholder 3">
            <a:extLst>
              <a:ext uri="{FF2B5EF4-FFF2-40B4-BE49-F238E27FC236}">
                <a16:creationId xmlns:a16="http://schemas.microsoft.com/office/drawing/2014/main" id="{2B59F022-8EBD-944D-810D-855A24D6A260}"/>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3" name="Sub-heading 3">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5" name="Title 3">
            <a:extLst>
              <a:ext uri="{FF2B5EF4-FFF2-40B4-BE49-F238E27FC236}">
                <a16:creationId xmlns:a16="http://schemas.microsoft.com/office/drawing/2014/main" id="{46C5C79B-1FC7-684E-8098-DD6B7E0A0122}"/>
              </a:ext>
            </a:extLst>
          </p:cNvPr>
          <p:cNvSpPr>
            <a:spLocks noGrp="1"/>
          </p:cNvSpPr>
          <p:nvPr>
            <p:ph type="body" sz="quarter" idx="14" hasCustomPrompt="1"/>
          </p:nvPr>
        </p:nvSpPr>
        <p:spPr>
          <a:xfrm>
            <a:off x="8041138" y="230572"/>
            <a:ext cx="3600000" cy="106730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14" name="Content Placeholder  2">
            <a:extLst>
              <a:ext uri="{FF2B5EF4-FFF2-40B4-BE49-F238E27FC236}">
                <a16:creationId xmlns:a16="http://schemas.microsoft.com/office/drawing/2014/main" id="{4BF8A05F-FD1D-CD48-A3CF-DE8AF43F6977}"/>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5" name="Sub-heading 2">
            <a:extLst>
              <a:ext uri="{FF2B5EF4-FFF2-40B4-BE49-F238E27FC236}">
                <a16:creationId xmlns:a16="http://schemas.microsoft.com/office/drawing/2014/main" id="{EB65077B-EB16-BF45-A1FD-89A294FE27D1}"/>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17" name="Title 2">
            <a:extLst>
              <a:ext uri="{FF2B5EF4-FFF2-40B4-BE49-F238E27FC236}">
                <a16:creationId xmlns:a16="http://schemas.microsoft.com/office/drawing/2014/main" id="{5BE914C9-9E29-9D45-8E51-BE422FBBE2C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16" name="Title 1">
            <a:extLst>
              <a:ext uri="{FF2B5EF4-FFF2-40B4-BE49-F238E27FC236}">
                <a16:creationId xmlns:a16="http://schemas.microsoft.com/office/drawing/2014/main" id="{0A2B4331-7730-C944-82F4-41B3F12BA696}"/>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Tree>
    <p:extLst>
      <p:ext uri="{BB962C8B-B14F-4D97-AF65-F5344CB8AC3E}">
        <p14:creationId xmlns:p14="http://schemas.microsoft.com/office/powerpoint/2010/main" val="205564858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Slide on White Bg ">
    <p:bg>
      <p:bgPr>
        <a:solidFill>
          <a:schemeClr val="bg1">
            <a:alpha val="0"/>
          </a:schemeClr>
        </a:solidFill>
        <a:effectLst/>
      </p:bgPr>
    </p:bg>
    <p:spTree>
      <p:nvGrpSpPr>
        <p:cNvPr id="1" name=""/>
        <p:cNvGrpSpPr/>
        <p:nvPr/>
      </p:nvGrpSpPr>
      <p:grpSpPr>
        <a:xfrm>
          <a:off x="0" y="0"/>
          <a:ext cx="0" cy="0"/>
          <a:chOff x="0" y="0"/>
          <a:chExt cx="0" cy="0"/>
        </a:xfrm>
      </p:grpSpPr>
      <p:pic>
        <p:nvPicPr>
          <p:cNvPr id="9" name="Pattern Sand Bottom">
            <a:extLst>
              <a:ext uri="{FF2B5EF4-FFF2-40B4-BE49-F238E27FC236}">
                <a16:creationId xmlns:a16="http://schemas.microsoft.com/office/drawing/2014/main" id="{7E41FF7E-0642-ED43-BF36-6F4C4C4A2BE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11" name="Pattern Top">
            <a:extLst>
              <a:ext uri="{FF2B5EF4-FFF2-40B4-BE49-F238E27FC236}">
                <a16:creationId xmlns:a16="http://schemas.microsoft.com/office/drawing/2014/main" id="{6124DACD-3877-F440-9547-FC58D4D8F16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9" y="138271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a:t>CLICK TO EDIT TITLE</a:t>
            </a:r>
            <a:endParaRPr lang="en-US"/>
          </a:p>
        </p:txBody>
      </p:sp>
    </p:spTree>
    <p:extLst>
      <p:ext uri="{BB962C8B-B14F-4D97-AF65-F5344CB8AC3E}">
        <p14:creationId xmlns:p14="http://schemas.microsoft.com/office/powerpoint/2010/main" val="57101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ing + Content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369629"/>
          </a:xfrm>
        </p:spPr>
        <p:txBody>
          <a:bodyPr>
            <a:normAutofit lnSpcReduction="10000"/>
          </a:bodyPr>
          <a:lstStyle/>
          <a:p>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94054"/>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965758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238EDFC1-EE9A-8048-86A1-2E5C9233E777}"/>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13" name="Bottom Corner Cover Ups">
            <a:extLst>
              <a:ext uri="{FF2B5EF4-FFF2-40B4-BE49-F238E27FC236}">
                <a16:creationId xmlns:a16="http://schemas.microsoft.com/office/drawing/2014/main" id="{93D46E69-FB5E-344A-A7B7-752C7C6ECCDD}"/>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C3DAB37C-2D70-5C41-B708-179C820942F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73C9FD76-564E-0348-A31C-D0132A5B66BC}"/>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14600"/>
          </a:xfrm>
        </p:spPr>
        <p:txBody>
          <a:bodyPr>
            <a:normAutofit lnSpcReduction="10000"/>
          </a:bodyPr>
          <a:lstStyle/>
          <a:p>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3862868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White.Banner.Top">
            <a:extLst>
              <a:ext uri="{FF2B5EF4-FFF2-40B4-BE49-F238E27FC236}">
                <a16:creationId xmlns:a16="http://schemas.microsoft.com/office/drawing/2014/main" id="{D70D17EB-87E2-EC45-B0B0-B16E5C2558F6}"/>
              </a:ext>
            </a:extLst>
          </p:cNvPr>
          <p:cNvSpPr/>
          <p:nvPr userDrawn="1"/>
        </p:nvSpPr>
        <p:spPr>
          <a:xfrm>
            <a:off x="0" y="0"/>
            <a:ext cx="12192000" cy="134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SU.Footer.Shape.White">
            <a:extLst>
              <a:ext uri="{FF2B5EF4-FFF2-40B4-BE49-F238E27FC236}">
                <a16:creationId xmlns:a16="http://schemas.microsoft.com/office/drawing/2014/main" id="{C2021710-E914-7244-8A47-3745EFB08A9D}"/>
              </a:ext>
            </a:extLst>
          </p:cNvPr>
          <p:cNvPicPr>
            <a:picLocks noChangeAspect="1"/>
          </p:cNvPicPr>
          <p:nvPr userDrawn="1"/>
        </p:nvPicPr>
        <p:blipFill rotWithShape="1">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rcRect b="18185"/>
          <a:stretch/>
        </p:blipFill>
        <p:spPr>
          <a:xfrm>
            <a:off x="0" y="5909001"/>
            <a:ext cx="12192000" cy="948999"/>
          </a:xfrm>
          <a:prstGeom prst="rect">
            <a:avLst/>
          </a:prstGeom>
        </p:spPr>
      </p:pic>
      <p:sp>
        <p:nvSpPr>
          <p:cNvPr id="9" name="Footer">
            <a:extLst>
              <a:ext uri="{FF2B5EF4-FFF2-40B4-BE49-F238E27FC236}">
                <a16:creationId xmlns:a16="http://schemas.microsoft.com/office/drawing/2014/main" id="{5DE18A1C-E612-604E-AA9F-9A73E465BA68}"/>
              </a:ext>
            </a:extLst>
          </p:cNvPr>
          <p:cNvSpPr txBox="1">
            <a:spLocks/>
          </p:cNvSpPr>
          <p:nvPr userDrawn="1"/>
        </p:nvSpPr>
        <p:spPr>
          <a:xfrm>
            <a:off x="515938" y="6597651"/>
            <a:ext cx="11125200" cy="266492"/>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FontTx/>
              <a:buNone/>
              <a:defRPr lang="en-GB" sz="1000" b="1" i="0" kern="1200" dirty="0">
                <a:solidFill>
                  <a:schemeClr val="accent1"/>
                </a:solidFill>
                <a:latin typeface="Trebuchet MS" panose="020B070302020209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000" b="0" i="0">
                <a:solidFill>
                  <a:schemeClr val="accent3"/>
                </a:solidFill>
                <a:latin typeface="Trebuchet MS" panose="020B0703020202090204" pitchFamily="34" charset="0"/>
              </a:rPr>
              <a:t>Medicine and Health Sciences | </a:t>
            </a:r>
            <a:r>
              <a:rPr lang="en-GB" sz="1000" b="0" i="0" err="1">
                <a:solidFill>
                  <a:schemeClr val="accent3"/>
                </a:solidFill>
                <a:latin typeface="Trebuchet MS" panose="020B0703020202090204" pitchFamily="34" charset="0"/>
              </a:rPr>
              <a:t>EyeNzululwazi</a:t>
            </a:r>
            <a:r>
              <a:rPr lang="en-GB" sz="1000" b="0" i="0">
                <a:solidFill>
                  <a:schemeClr val="accent3"/>
                </a:solidFill>
                <a:latin typeface="Trebuchet MS" panose="020B0703020202090204" pitchFamily="34" charset="0"/>
              </a:rPr>
              <a:t> </a:t>
            </a:r>
            <a:r>
              <a:rPr lang="en-GB" sz="1000" b="0" i="0" err="1">
                <a:solidFill>
                  <a:schemeClr val="accent3"/>
                </a:solidFill>
                <a:latin typeface="Trebuchet MS" panose="020B0703020202090204" pitchFamily="34" charset="0"/>
              </a:rPr>
              <a:t>ngezoNyango</a:t>
            </a:r>
            <a:r>
              <a:rPr lang="en-GB" sz="1000" b="0" i="0">
                <a:solidFill>
                  <a:schemeClr val="accent3"/>
                </a:solidFill>
                <a:latin typeface="Trebuchet MS" panose="020B0703020202090204" pitchFamily="34" charset="0"/>
              </a:rPr>
              <a:t> </a:t>
            </a:r>
            <a:r>
              <a:rPr lang="en-GB" sz="1000" b="0" i="0" err="1">
                <a:solidFill>
                  <a:schemeClr val="accent3"/>
                </a:solidFill>
                <a:latin typeface="Trebuchet MS" panose="020B0703020202090204" pitchFamily="34" charset="0"/>
              </a:rPr>
              <a:t>neMpilo</a:t>
            </a:r>
            <a:r>
              <a:rPr lang="en-GB" sz="1000" b="0" i="0">
                <a:solidFill>
                  <a:schemeClr val="accent3"/>
                </a:solidFill>
                <a:latin typeface="Trebuchet MS" panose="020B0703020202090204" pitchFamily="34" charset="0"/>
              </a:rPr>
              <a:t> | </a:t>
            </a:r>
            <a:r>
              <a:rPr lang="en-GB" sz="1000" b="0" i="0" err="1">
                <a:solidFill>
                  <a:schemeClr val="accent3"/>
                </a:solidFill>
                <a:latin typeface="Trebuchet MS" panose="020B0703020202090204" pitchFamily="34" charset="0"/>
              </a:rPr>
              <a:t>Geneeskunde</a:t>
            </a:r>
            <a:r>
              <a:rPr lang="en-GB" sz="1000" b="0" i="0">
                <a:solidFill>
                  <a:schemeClr val="accent3"/>
                </a:solidFill>
                <a:latin typeface="Trebuchet MS" panose="020B0703020202090204" pitchFamily="34" charset="0"/>
              </a:rPr>
              <a:t> </a:t>
            </a:r>
            <a:r>
              <a:rPr lang="en-GB" sz="1000" b="0" i="0" err="1">
                <a:solidFill>
                  <a:schemeClr val="accent3"/>
                </a:solidFill>
                <a:latin typeface="Trebuchet MS" panose="020B0703020202090204" pitchFamily="34" charset="0"/>
              </a:rPr>
              <a:t>en</a:t>
            </a:r>
            <a:r>
              <a:rPr lang="en-GB" sz="1000" b="0" i="0">
                <a:solidFill>
                  <a:schemeClr val="accent3"/>
                </a:solidFill>
                <a:latin typeface="Trebuchet MS" panose="020B0703020202090204" pitchFamily="34" charset="0"/>
              </a:rPr>
              <a:t> </a:t>
            </a:r>
            <a:r>
              <a:rPr lang="en-GB" sz="1000" b="0" i="0" err="1">
                <a:solidFill>
                  <a:schemeClr val="accent3"/>
                </a:solidFill>
                <a:latin typeface="Trebuchet MS" panose="020B0703020202090204" pitchFamily="34" charset="0"/>
              </a:rPr>
              <a:t>Gesondheidswetenskappe</a:t>
            </a:r>
            <a:endParaRPr lang="en-GB" sz="1000" b="0" i="0">
              <a:solidFill>
                <a:schemeClr val="accent3"/>
              </a:solidFill>
              <a:latin typeface="Trebuchet MS" panose="020B0703020202090204" pitchFamily="34" charset="0"/>
            </a:endParaRPr>
          </a:p>
        </p:txBody>
      </p:sp>
      <p:sp>
        <p:nvSpPr>
          <p:cNvPr id="15" name="SU.Shape" hidden="1">
            <a:extLst>
              <a:ext uri="{FF2B5EF4-FFF2-40B4-BE49-F238E27FC236}">
                <a16:creationId xmlns:a16="http://schemas.microsoft.com/office/drawing/2014/main" id="{050DDAF9-8F3A-0B48-82E1-6040CBB5F5D1}"/>
              </a:ext>
            </a:extLst>
          </p:cNvPr>
          <p:cNvSpPr/>
          <p:nvPr userDrawn="1"/>
        </p:nvSpPr>
        <p:spPr>
          <a:xfrm>
            <a:off x="0" y="1339540"/>
            <a:ext cx="12192000" cy="5259988"/>
          </a:xfrm>
          <a:custGeom>
            <a:avLst/>
            <a:gdLst>
              <a:gd name="connsiteX0" fmla="*/ 76801 w 3455263"/>
              <a:gd name="connsiteY0" fmla="*/ 1812227 h 1812226"/>
              <a:gd name="connsiteX1" fmla="*/ 0 w 3455263"/>
              <a:gd name="connsiteY1" fmla="*/ 1735169 h 1812226"/>
              <a:gd name="connsiteX2" fmla="*/ 0 w 3455263"/>
              <a:gd name="connsiteY2" fmla="*/ 0 h 1812226"/>
              <a:gd name="connsiteX3" fmla="*/ 3455263 w 3455263"/>
              <a:gd name="connsiteY3" fmla="*/ 0 h 1812226"/>
              <a:gd name="connsiteX4" fmla="*/ 3455263 w 3455263"/>
              <a:gd name="connsiteY4" fmla="*/ 1581150 h 1812226"/>
              <a:gd name="connsiteX5" fmla="*/ 3224766 w 3455263"/>
              <a:gd name="connsiteY5" fmla="*/ 1811750 h 18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5263" h="1812226">
                <a:moveTo>
                  <a:pt x="76801" y="1812227"/>
                </a:moveTo>
                <a:cubicBezTo>
                  <a:pt x="76801" y="1812227"/>
                  <a:pt x="0" y="1812227"/>
                  <a:pt x="0" y="1735169"/>
                </a:cubicBezTo>
                <a:lnTo>
                  <a:pt x="0" y="0"/>
                </a:lnTo>
                <a:lnTo>
                  <a:pt x="3455263" y="0"/>
                </a:lnTo>
                <a:lnTo>
                  <a:pt x="3455263" y="1581150"/>
                </a:lnTo>
                <a:cubicBezTo>
                  <a:pt x="3455263" y="1581150"/>
                  <a:pt x="3455263" y="1811750"/>
                  <a:pt x="3224766" y="1811750"/>
                </a:cubicBezTo>
                <a:close/>
              </a:path>
            </a:pathLst>
          </a:custGeom>
          <a:noFill/>
          <a:ln w="12700" cap="flat">
            <a:noFill/>
            <a:prstDash val="solid"/>
            <a:miter/>
          </a:ln>
        </p:spPr>
        <p:txBody>
          <a:bodyPr rtlCol="0" anchor="ctr"/>
          <a:lstStyle/>
          <a:p>
            <a:endParaRPr lang="en-GB"/>
          </a:p>
        </p:txBody>
      </p:sp>
      <p:sp>
        <p:nvSpPr>
          <p:cNvPr id="3" name="Content placeholder">
            <a:extLst>
              <a:ext uri="{FF2B5EF4-FFF2-40B4-BE49-F238E27FC236}">
                <a16:creationId xmlns:a16="http://schemas.microsoft.com/office/drawing/2014/main" id="{301AC438-5C4B-A74B-973C-02E8105BD4BD}"/>
              </a:ext>
            </a:extLst>
          </p:cNvPr>
          <p:cNvSpPr>
            <a:spLocks noGrp="1"/>
          </p:cNvSpPr>
          <p:nvPr>
            <p:ph type="body" idx="1"/>
          </p:nvPr>
        </p:nvSpPr>
        <p:spPr>
          <a:xfrm>
            <a:off x="515938" y="1426437"/>
            <a:ext cx="11125197" cy="515561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a:extLst>
              <a:ext uri="{FF2B5EF4-FFF2-40B4-BE49-F238E27FC236}">
                <a16:creationId xmlns:a16="http://schemas.microsoft.com/office/drawing/2014/main" id="{EC044E2A-3062-F245-818F-F465A0481FCB}"/>
              </a:ext>
            </a:extLst>
          </p:cNvPr>
          <p:cNvSpPr>
            <a:spLocks noGrp="1"/>
          </p:cNvSpPr>
          <p:nvPr>
            <p:ph type="title"/>
          </p:nvPr>
        </p:nvSpPr>
        <p:spPr>
          <a:xfrm>
            <a:off x="515938" y="285324"/>
            <a:ext cx="8515636" cy="1052900"/>
          </a:xfrm>
          <a:prstGeom prst="rect">
            <a:avLst/>
          </a:prstGeom>
        </p:spPr>
        <p:txBody>
          <a:bodyPr vert="horz" lIns="91440" tIns="45720" rIns="91440" bIns="45720" rtlCol="0" anchor="t">
            <a:normAutofit/>
          </a:bodyPr>
          <a:lstStyle/>
          <a:p>
            <a:r>
              <a:rPr lang="en-GB"/>
              <a:t>CLICK TO EDIT MASTER TITLE STYLE</a:t>
            </a:r>
            <a:endParaRPr lang="en-US"/>
          </a:p>
        </p:txBody>
      </p:sp>
      <p:pic>
        <p:nvPicPr>
          <p:cNvPr id="8" name="SU Logo">
            <a:extLst>
              <a:ext uri="{FF2B5EF4-FFF2-40B4-BE49-F238E27FC236}">
                <a16:creationId xmlns:a16="http://schemas.microsoft.com/office/drawing/2014/main" id="{4BCB2B4B-739F-974A-8938-B9DE97032C44}"/>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9138962" y="130470"/>
            <a:ext cx="3053038" cy="1037250"/>
          </a:xfrm>
          <a:prstGeom prst="rect">
            <a:avLst/>
          </a:prstGeom>
        </p:spPr>
      </p:pic>
    </p:spTree>
    <p:extLst>
      <p:ext uri="{BB962C8B-B14F-4D97-AF65-F5344CB8AC3E}">
        <p14:creationId xmlns:p14="http://schemas.microsoft.com/office/powerpoint/2010/main" val="185710988"/>
      </p:ext>
    </p:extLst>
  </p:cSld>
  <p:clrMap bg1="lt1" tx1="dk1" bg2="lt2" tx2="dk2" accent1="accent1" accent2="accent2" accent3="accent3" accent4="accent4" accent5="accent5" accent6="accent6" hlink="hlink" folHlink="folHlink"/>
  <p:sldLayoutIdLst>
    <p:sldLayoutId id="2147483698" r:id="rId1"/>
    <p:sldLayoutId id="2147483697" r:id="rId2"/>
    <p:sldLayoutId id="2147483725" r:id="rId3"/>
    <p:sldLayoutId id="2147483712" r:id="rId4"/>
    <p:sldLayoutId id="2147483716" r:id="rId5"/>
    <p:sldLayoutId id="2147483741" r:id="rId6"/>
    <p:sldLayoutId id="2147483729" r:id="rId7"/>
    <p:sldLayoutId id="2147483749" r:id="rId8"/>
    <p:sldLayoutId id="2147483701" r:id="rId9"/>
    <p:sldLayoutId id="2147483713" r:id="rId10"/>
    <p:sldLayoutId id="2147483724" r:id="rId11"/>
    <p:sldLayoutId id="2147483743" r:id="rId12"/>
    <p:sldLayoutId id="2147483710" r:id="rId13"/>
    <p:sldLayoutId id="2147483750" r:id="rId14"/>
    <p:sldLayoutId id="2147483702" r:id="rId15"/>
    <p:sldLayoutId id="2147483714" r:id="rId16"/>
    <p:sldLayoutId id="2147483722" r:id="rId17"/>
    <p:sldLayoutId id="2147483744" r:id="rId18"/>
    <p:sldLayoutId id="2147483719" r:id="rId19"/>
    <p:sldLayoutId id="2147483751" r:id="rId20"/>
    <p:sldLayoutId id="2147483721" r:id="rId21"/>
    <p:sldLayoutId id="2147483709" r:id="rId22"/>
    <p:sldLayoutId id="2147483718" r:id="rId23"/>
    <p:sldLayoutId id="2147483745" r:id="rId24"/>
    <p:sldLayoutId id="2147483717" r:id="rId25"/>
  </p:sldLayoutIdLst>
  <p:txStyles>
    <p:titleStyle>
      <a:lvl1pPr algn="l" defTabSz="914400" rtl="0" eaLnBrk="1" latinLnBrk="0" hangingPunct="1">
        <a:lnSpc>
          <a:spcPct val="90000"/>
        </a:lnSpc>
        <a:spcBef>
          <a:spcPct val="0"/>
        </a:spcBef>
        <a:buNone/>
        <a:defRPr sz="3200" b="1" i="0" kern="1200">
          <a:solidFill>
            <a:schemeClr val="accent1"/>
          </a:solidFill>
          <a:latin typeface="Trebuchet MS" panose="020B070302020209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95" userDrawn="1">
          <p15:clr>
            <a:srgbClr val="F26B43"/>
          </p15:clr>
        </p15:guide>
        <p15:guide id="2" pos="325" userDrawn="1">
          <p15:clr>
            <a:srgbClr val="F26B43"/>
          </p15:clr>
        </p15:guide>
        <p15:guide id="3" pos="166" userDrawn="1">
          <p15:clr>
            <a:srgbClr val="F26B43"/>
          </p15:clr>
        </p15:guide>
        <p15:guide id="4" pos="7514" userDrawn="1">
          <p15:clr>
            <a:srgbClr val="F26B43"/>
          </p15:clr>
        </p15:guide>
        <p15:guide id="5" pos="7333" userDrawn="1">
          <p15:clr>
            <a:srgbClr val="F26B43"/>
          </p15:clr>
        </p15:guide>
        <p15:guide id="6" orient="horz" pos="4156" userDrawn="1">
          <p15:clr>
            <a:srgbClr val="F26B43"/>
          </p15:clr>
        </p15:guide>
        <p15:guide id="7" orient="horz" pos="232" userDrawn="1">
          <p15:clr>
            <a:srgbClr val="F26B43"/>
          </p15:clr>
        </p15:guide>
        <p15:guide id="8" pos="3840" userDrawn="1">
          <p15:clr>
            <a:srgbClr val="F26B43"/>
          </p15:clr>
        </p15:guide>
        <p15:guide id="9" orient="horz" pos="86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9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2.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hyperlink" Target="https://github.com/TBHostGenetics/PopGen-workshop" TargetMode="Externa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ound Single Corner of Rectangle ">
            <a:extLst>
              <a:ext uri="{FF2B5EF4-FFF2-40B4-BE49-F238E27FC236}">
                <a16:creationId xmlns:a16="http://schemas.microsoft.com/office/drawing/2014/main" id="{04009226-6BB0-4A75-BF0B-291CA12DAC1F}"/>
              </a:ext>
            </a:extLst>
          </p:cNvPr>
          <p:cNvSpPr/>
          <p:nvPr/>
        </p:nvSpPr>
        <p:spPr>
          <a:xfrm rot="5400000">
            <a:off x="4415777" y="-3012276"/>
            <a:ext cx="1978685" cy="10810239"/>
          </a:xfrm>
          <a:prstGeom prst="round1Rect">
            <a:avLst/>
          </a:prstGeom>
          <a:solidFill>
            <a:srgbClr val="4D53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ate">
            <a:extLst>
              <a:ext uri="{FF2B5EF4-FFF2-40B4-BE49-F238E27FC236}">
                <a16:creationId xmlns:a16="http://schemas.microsoft.com/office/drawing/2014/main" id="{4A2E3458-2FE6-4D84-8A88-415691A3E1D7}"/>
              </a:ext>
            </a:extLst>
          </p:cNvPr>
          <p:cNvSpPr txBox="1"/>
          <p:nvPr/>
        </p:nvSpPr>
        <p:spPr>
          <a:xfrm>
            <a:off x="449175" y="2317585"/>
            <a:ext cx="6362442" cy="547714"/>
          </a:xfrm>
          <a:prstGeom prst="rect">
            <a:avLst/>
          </a:prstGeom>
          <a:solidFill>
            <a:schemeClr val="bg2">
              <a:alpha val="0"/>
            </a:schemeClr>
          </a:solidFill>
        </p:spPr>
        <p:txBody>
          <a:bodyPr wrap="square" rtlCol="0" anchor="t">
            <a:spAutoFit/>
          </a:bodyPr>
          <a:lstStyle/>
          <a:p>
            <a:pPr>
              <a:lnSpc>
                <a:spcPts val="4000"/>
              </a:lnSpc>
            </a:pPr>
            <a:r>
              <a:rPr lang="en-US" sz="2400" b="1" dirty="0">
                <a:solidFill>
                  <a:schemeClr val="bg1"/>
                </a:solidFill>
                <a:latin typeface="Trebuchet MS" panose="020B0703020202090204" pitchFamily="34" charset="0"/>
              </a:rPr>
              <a:t>Genome-wide association studies</a:t>
            </a:r>
          </a:p>
        </p:txBody>
      </p:sp>
      <p:sp>
        <p:nvSpPr>
          <p:cNvPr id="7" name="Title">
            <a:extLst>
              <a:ext uri="{FF2B5EF4-FFF2-40B4-BE49-F238E27FC236}">
                <a16:creationId xmlns:a16="http://schemas.microsoft.com/office/drawing/2014/main" id="{1C77969E-7453-4379-BA49-489BE156FC97}"/>
              </a:ext>
            </a:extLst>
          </p:cNvPr>
          <p:cNvSpPr txBox="1"/>
          <p:nvPr/>
        </p:nvSpPr>
        <p:spPr>
          <a:xfrm>
            <a:off x="449175" y="1636043"/>
            <a:ext cx="11293649" cy="559512"/>
          </a:xfrm>
          <a:prstGeom prst="rect">
            <a:avLst/>
          </a:prstGeom>
          <a:solidFill>
            <a:schemeClr val="bg2">
              <a:alpha val="0"/>
            </a:schemeClr>
          </a:solidFill>
        </p:spPr>
        <p:txBody>
          <a:bodyPr wrap="square" rtlCol="0" anchor="t">
            <a:spAutoFit/>
          </a:bodyPr>
          <a:lstStyle/>
          <a:p>
            <a:pPr>
              <a:lnSpc>
                <a:spcPts val="4000"/>
              </a:lnSpc>
            </a:pPr>
            <a:r>
              <a:rPr lang="en-US" sz="2800" b="1" dirty="0">
                <a:solidFill>
                  <a:schemeClr val="bg1"/>
                </a:solidFill>
                <a:latin typeface="Trebuchet MS" panose="020B0703020202090204" pitchFamily="34" charset="0"/>
              </a:rPr>
              <a:t>Human Population Genetics Workshop 2025</a:t>
            </a:r>
          </a:p>
        </p:txBody>
      </p:sp>
      <p:pic>
        <p:nvPicPr>
          <p:cNvPr id="4" name="Picture 3" descr="A colorful circle with lines and dots&#10;&#10;Description automatically generated">
            <a:extLst>
              <a:ext uri="{FF2B5EF4-FFF2-40B4-BE49-F238E27FC236}">
                <a16:creationId xmlns:a16="http://schemas.microsoft.com/office/drawing/2014/main" id="{82140604-F9CA-5830-820D-CF52A6DF1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3192580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E16474-7A34-9A0B-BDD9-344DF2CA7248}"/>
              </a:ext>
            </a:extLst>
          </p:cNvPr>
          <p:cNvSpPr>
            <a:spLocks noGrp="1"/>
          </p:cNvSpPr>
          <p:nvPr>
            <p:ph idx="1"/>
          </p:nvPr>
        </p:nvSpPr>
        <p:spPr/>
        <p:txBody>
          <a:bodyPr>
            <a:normAutofit/>
          </a:bodyPr>
          <a:lstStyle/>
          <a:p>
            <a:pPr marL="0" indent="0">
              <a:buNone/>
            </a:pPr>
            <a:r>
              <a:rPr lang="en-US" dirty="0">
                <a:latin typeface="Aptos" panose="020B0004020202020204" pitchFamily="34" charset="0"/>
              </a:rPr>
              <a:t>What is/are our independent variables?</a:t>
            </a:r>
          </a:p>
          <a:p>
            <a:pPr marL="0" indent="0">
              <a:buNone/>
            </a:pPr>
            <a:r>
              <a:rPr lang="en-US" b="1" dirty="0">
                <a:latin typeface="Aptos Black" panose="020B0004020202020204" pitchFamily="34" charset="0"/>
              </a:rPr>
              <a:t>The genotype.</a:t>
            </a:r>
          </a:p>
          <a:p>
            <a:pPr marL="0" indent="0">
              <a:buNone/>
            </a:pPr>
            <a:r>
              <a:rPr lang="en-US" dirty="0">
                <a:latin typeface="Aptos" panose="020B0004020202020204" pitchFamily="34" charset="0"/>
              </a:rPr>
              <a:t>Individuals can be </a:t>
            </a:r>
            <a:r>
              <a:rPr lang="en-US" b="1" dirty="0">
                <a:latin typeface="Aptos Black" panose="020B0004020202020204" pitchFamily="34" charset="0"/>
              </a:rPr>
              <a:t>homozygous for the reference allele</a:t>
            </a:r>
            <a:r>
              <a:rPr lang="en-US" dirty="0">
                <a:latin typeface="Aptos" panose="020B0004020202020204" pitchFamily="34" charset="0"/>
              </a:rPr>
              <a:t>, </a:t>
            </a:r>
            <a:r>
              <a:rPr lang="en-US" b="1" dirty="0">
                <a:latin typeface="Aptos Black" panose="020B0004020202020204" pitchFamily="34" charset="0"/>
              </a:rPr>
              <a:t>heterozygous</a:t>
            </a:r>
            <a:r>
              <a:rPr lang="en-US" dirty="0">
                <a:latin typeface="Aptos" panose="020B0004020202020204" pitchFamily="34" charset="0"/>
              </a:rPr>
              <a:t> or </a:t>
            </a:r>
            <a:r>
              <a:rPr lang="en-US" b="1" dirty="0">
                <a:latin typeface="Aptos Black" panose="020B0004020202020204" pitchFamily="34" charset="0"/>
              </a:rPr>
              <a:t>homozygous for the alternate allele</a:t>
            </a:r>
            <a:r>
              <a:rPr lang="en-US" dirty="0">
                <a:latin typeface="Aptos" panose="020B0004020202020204" pitchFamily="34" charset="0"/>
              </a:rPr>
              <a:t>.</a:t>
            </a:r>
          </a:p>
          <a:p>
            <a:pPr marL="0" indent="0">
              <a:buNone/>
            </a:pPr>
            <a:endParaRPr lang="en-US" dirty="0">
              <a:latin typeface="Aptos" panose="020B0004020202020204" pitchFamily="34" charset="0"/>
            </a:endParaRPr>
          </a:p>
          <a:p>
            <a:pPr marL="0" indent="0">
              <a:buNone/>
            </a:pPr>
            <a:r>
              <a:rPr lang="en-US" dirty="0">
                <a:latin typeface="Aptos" panose="020B0004020202020204" pitchFamily="34" charset="0"/>
              </a:rPr>
              <a:t>But there are other independent variables at play in genetics! </a:t>
            </a:r>
          </a:p>
          <a:p>
            <a:r>
              <a:rPr lang="en-US" dirty="0">
                <a:latin typeface="Aptos" panose="020B0004020202020204" pitchFamily="34" charset="0"/>
              </a:rPr>
              <a:t>Age</a:t>
            </a:r>
          </a:p>
          <a:p>
            <a:r>
              <a:rPr lang="en-US" dirty="0">
                <a:latin typeface="Aptos" panose="020B0004020202020204" pitchFamily="34" charset="0"/>
              </a:rPr>
              <a:t>Sex</a:t>
            </a:r>
          </a:p>
          <a:p>
            <a:r>
              <a:rPr lang="en-US" dirty="0">
                <a:latin typeface="Aptos" panose="020B0004020202020204" pitchFamily="34" charset="0"/>
              </a:rPr>
              <a:t>Ancestry</a:t>
            </a:r>
          </a:p>
        </p:txBody>
      </p:sp>
      <p:sp>
        <p:nvSpPr>
          <p:cNvPr id="3" name="Text Placeholder 2">
            <a:extLst>
              <a:ext uri="{FF2B5EF4-FFF2-40B4-BE49-F238E27FC236}">
                <a16:creationId xmlns:a16="http://schemas.microsoft.com/office/drawing/2014/main" id="{E22C07AE-3111-419F-13C2-FA37B4C549AC}"/>
              </a:ext>
            </a:extLst>
          </p:cNvPr>
          <p:cNvSpPr>
            <a:spLocks noGrp="1"/>
          </p:cNvSpPr>
          <p:nvPr>
            <p:ph type="body" sz="quarter" idx="10"/>
          </p:nvPr>
        </p:nvSpPr>
        <p:spPr/>
        <p:txBody>
          <a:bodyPr/>
          <a:lstStyle/>
          <a:p>
            <a:r>
              <a:rPr lang="en-US" dirty="0"/>
              <a:t>How do we find associations?</a:t>
            </a:r>
          </a:p>
        </p:txBody>
      </p:sp>
      <p:sp>
        <p:nvSpPr>
          <p:cNvPr id="4" name="Title 3">
            <a:extLst>
              <a:ext uri="{FF2B5EF4-FFF2-40B4-BE49-F238E27FC236}">
                <a16:creationId xmlns:a16="http://schemas.microsoft.com/office/drawing/2014/main" id="{F9D2EB96-237A-93D2-1110-7E8D5C1319AF}"/>
              </a:ext>
            </a:extLst>
          </p:cNvPr>
          <p:cNvSpPr>
            <a:spLocks noGrp="1"/>
          </p:cNvSpPr>
          <p:nvPr>
            <p:ph type="title"/>
          </p:nvPr>
        </p:nvSpPr>
        <p:spPr/>
        <p:txBody>
          <a:bodyPr/>
          <a:lstStyle/>
          <a:p>
            <a:r>
              <a:rPr lang="en-US" dirty="0"/>
              <a:t>Theory behind GWASs</a:t>
            </a:r>
          </a:p>
        </p:txBody>
      </p:sp>
      <p:pic>
        <p:nvPicPr>
          <p:cNvPr id="5" name="Picture 4" descr="A colorful circle with lines and dots&#10;&#10;Description automatically generated">
            <a:extLst>
              <a:ext uri="{FF2B5EF4-FFF2-40B4-BE49-F238E27FC236}">
                <a16:creationId xmlns:a16="http://schemas.microsoft.com/office/drawing/2014/main" id="{3219CC19-2CF7-E5EA-AD3C-A50EE3044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6" name="Left Brace 5">
            <a:extLst>
              <a:ext uri="{FF2B5EF4-FFF2-40B4-BE49-F238E27FC236}">
                <a16:creationId xmlns:a16="http://schemas.microsoft.com/office/drawing/2014/main" id="{9B2BCABC-4011-3334-7304-B49A0EE26E6B}"/>
              </a:ext>
            </a:extLst>
          </p:cNvPr>
          <p:cNvSpPr/>
          <p:nvPr/>
        </p:nvSpPr>
        <p:spPr>
          <a:xfrm rot="10800000">
            <a:off x="2247254" y="4943959"/>
            <a:ext cx="573438" cy="1363851"/>
          </a:xfrm>
          <a:prstGeom prst="leftBrace">
            <a:avLst/>
          </a:prstGeom>
          <a:ln w="19050">
            <a:solidFill>
              <a:srgbClr val="B799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B030FFA-69DF-C580-474C-378ADE24AC72}"/>
              </a:ext>
            </a:extLst>
          </p:cNvPr>
          <p:cNvSpPr txBox="1"/>
          <p:nvPr/>
        </p:nvSpPr>
        <p:spPr>
          <a:xfrm>
            <a:off x="2820692" y="5395051"/>
            <a:ext cx="1612749"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en-US" sz="2400" dirty="0">
                <a:latin typeface="Aptos" panose="020B0004020202020204" pitchFamily="34" charset="0"/>
              </a:rPr>
              <a:t>Covariates</a:t>
            </a:r>
          </a:p>
        </p:txBody>
      </p:sp>
    </p:spTree>
    <p:extLst>
      <p:ext uri="{BB962C8B-B14F-4D97-AF65-F5344CB8AC3E}">
        <p14:creationId xmlns:p14="http://schemas.microsoft.com/office/powerpoint/2010/main" val="18889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descr="A black background with a black square&#10;&#10;Description automatically generated with medium confidence">
            <a:extLst>
              <a:ext uri="{FF2B5EF4-FFF2-40B4-BE49-F238E27FC236}">
                <a16:creationId xmlns:a16="http://schemas.microsoft.com/office/drawing/2014/main" id="{8BFD0FFB-71FA-0A3F-4D26-EA46205AF1D5}"/>
              </a:ext>
            </a:extLst>
          </p:cNvPr>
          <p:cNvPicPr>
            <a:picLocks noChangeAspect="1"/>
          </p:cNvPicPr>
          <p:nvPr/>
        </p:nvPicPr>
        <p:blipFill>
          <a:blip r:embed="rId3"/>
          <a:srcRect l="21439" t="8280" r="23607" b="33225"/>
          <a:stretch/>
        </p:blipFill>
        <p:spPr>
          <a:xfrm>
            <a:off x="6185056" y="3018859"/>
            <a:ext cx="3509218" cy="2203643"/>
          </a:xfrm>
          <a:prstGeom prst="rect">
            <a:avLst/>
          </a:prstGeom>
        </p:spPr>
      </p:pic>
      <p:sp>
        <p:nvSpPr>
          <p:cNvPr id="2" name="Content Placeholder 1">
            <a:extLst>
              <a:ext uri="{FF2B5EF4-FFF2-40B4-BE49-F238E27FC236}">
                <a16:creationId xmlns:a16="http://schemas.microsoft.com/office/drawing/2014/main" id="{53B85EEB-9160-7ADA-870A-079593CA48ED}"/>
              </a:ext>
            </a:extLst>
          </p:cNvPr>
          <p:cNvSpPr>
            <a:spLocks noGrp="1"/>
          </p:cNvSpPr>
          <p:nvPr>
            <p:ph idx="1"/>
          </p:nvPr>
        </p:nvSpPr>
        <p:spPr>
          <a:xfrm>
            <a:off x="518668" y="2098626"/>
            <a:ext cx="4531294" cy="3725399"/>
          </a:xfrm>
        </p:spPr>
        <p:txBody>
          <a:bodyPr>
            <a:normAutofit/>
          </a:bodyPr>
          <a:lstStyle/>
          <a:p>
            <a:pPr algn="just"/>
            <a:r>
              <a:rPr lang="en-US" dirty="0">
                <a:latin typeface="Aptos" panose="020B0004020202020204" pitchFamily="34" charset="0"/>
              </a:rPr>
              <a:t>The </a:t>
            </a:r>
            <a:r>
              <a:rPr lang="en-US" b="1" dirty="0">
                <a:latin typeface="Aptos Black" panose="020B0004020202020204" pitchFamily="34" charset="0"/>
              </a:rPr>
              <a:t>outcome</a:t>
            </a:r>
            <a:r>
              <a:rPr lang="en-US" dirty="0">
                <a:latin typeface="Aptos" panose="020B0004020202020204" pitchFamily="34" charset="0"/>
              </a:rPr>
              <a:t> is coded as </a:t>
            </a:r>
            <a:r>
              <a:rPr lang="en-US" b="1" dirty="0">
                <a:latin typeface="Aptos Black" panose="020B0004020202020204" pitchFamily="34" charset="0"/>
              </a:rPr>
              <a:t>zero</a:t>
            </a:r>
            <a:r>
              <a:rPr lang="en-US" dirty="0">
                <a:latin typeface="Aptos" panose="020B0004020202020204" pitchFamily="34" charset="0"/>
              </a:rPr>
              <a:t> for the absence of the trait and </a:t>
            </a:r>
            <a:r>
              <a:rPr lang="en-US" b="1" dirty="0">
                <a:latin typeface="Aptos Black" panose="020B0004020202020204" pitchFamily="34" charset="0"/>
              </a:rPr>
              <a:t>one</a:t>
            </a:r>
            <a:r>
              <a:rPr lang="en-US" dirty="0">
                <a:latin typeface="Aptos" panose="020B0004020202020204" pitchFamily="34" charset="0"/>
              </a:rPr>
              <a:t> for the presence of the trait.</a:t>
            </a:r>
          </a:p>
          <a:p>
            <a:pPr algn="just"/>
            <a:r>
              <a:rPr lang="en-US" dirty="0">
                <a:latin typeface="Aptos" panose="020B0004020202020204" pitchFamily="34" charset="0"/>
              </a:rPr>
              <a:t>Use </a:t>
            </a:r>
            <a:r>
              <a:rPr lang="en-US" b="1" dirty="0">
                <a:latin typeface="Aptos Black" panose="020B0004020202020204" pitchFamily="34" charset="0"/>
              </a:rPr>
              <a:t>logistic regression </a:t>
            </a:r>
            <a:r>
              <a:rPr lang="en-US" dirty="0">
                <a:latin typeface="Aptos" panose="020B0004020202020204" pitchFamily="34" charset="0"/>
              </a:rPr>
              <a:t>models.</a:t>
            </a:r>
          </a:p>
          <a:p>
            <a:pPr algn="just"/>
            <a:r>
              <a:rPr lang="en-US" b="1" dirty="0">
                <a:latin typeface="Aptos Black" panose="020B0004020202020204" pitchFamily="34" charset="0"/>
              </a:rPr>
              <a:t>Genetic variants</a:t>
            </a:r>
            <a:r>
              <a:rPr lang="en-US" dirty="0">
                <a:latin typeface="Aptos" panose="020B0004020202020204" pitchFamily="34" charset="0"/>
              </a:rPr>
              <a:t> are coded based on the </a:t>
            </a:r>
            <a:r>
              <a:rPr lang="en-US" b="1" dirty="0">
                <a:latin typeface="Aptos Black" panose="020B0004020202020204" pitchFamily="34" charset="0"/>
              </a:rPr>
              <a:t>number of “risk” alleles [0, 1 or 2].</a:t>
            </a:r>
          </a:p>
        </p:txBody>
      </p:sp>
      <p:sp>
        <p:nvSpPr>
          <p:cNvPr id="3" name="Text Placeholder 2">
            <a:extLst>
              <a:ext uri="{FF2B5EF4-FFF2-40B4-BE49-F238E27FC236}">
                <a16:creationId xmlns:a16="http://schemas.microsoft.com/office/drawing/2014/main" id="{4697FDAF-5981-A097-8489-9B3EA4EC1B74}"/>
              </a:ext>
            </a:extLst>
          </p:cNvPr>
          <p:cNvSpPr>
            <a:spLocks noGrp="1"/>
          </p:cNvSpPr>
          <p:nvPr>
            <p:ph type="body" sz="quarter" idx="10"/>
          </p:nvPr>
        </p:nvSpPr>
        <p:spPr/>
        <p:txBody>
          <a:bodyPr/>
          <a:lstStyle/>
          <a:p>
            <a:r>
              <a:rPr lang="en-US" dirty="0"/>
              <a:t>Binary traits</a:t>
            </a:r>
          </a:p>
        </p:txBody>
      </p:sp>
      <p:sp>
        <p:nvSpPr>
          <p:cNvPr id="4" name="Title 3">
            <a:extLst>
              <a:ext uri="{FF2B5EF4-FFF2-40B4-BE49-F238E27FC236}">
                <a16:creationId xmlns:a16="http://schemas.microsoft.com/office/drawing/2014/main" id="{FB9CB639-27E3-2CD3-F6D1-8E28E9747543}"/>
              </a:ext>
            </a:extLst>
          </p:cNvPr>
          <p:cNvSpPr>
            <a:spLocks noGrp="1"/>
          </p:cNvSpPr>
          <p:nvPr>
            <p:ph type="title"/>
          </p:nvPr>
        </p:nvSpPr>
        <p:spPr/>
        <p:txBody>
          <a:bodyPr/>
          <a:lstStyle/>
          <a:p>
            <a:r>
              <a:rPr lang="en-US" dirty="0"/>
              <a:t>Theory behind GWASs</a:t>
            </a:r>
          </a:p>
        </p:txBody>
      </p:sp>
      <p:pic>
        <p:nvPicPr>
          <p:cNvPr id="5" name="Picture 4" descr="A colorful circle with lines and dots&#10;&#10;Description automatically generated">
            <a:extLst>
              <a:ext uri="{FF2B5EF4-FFF2-40B4-BE49-F238E27FC236}">
                <a16:creationId xmlns:a16="http://schemas.microsoft.com/office/drawing/2014/main" id="{8F213C74-A966-0664-4ACE-3D76FD5E6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cxnSp>
        <p:nvCxnSpPr>
          <p:cNvPr id="7" name="Straight Arrow Connector 6">
            <a:extLst>
              <a:ext uri="{FF2B5EF4-FFF2-40B4-BE49-F238E27FC236}">
                <a16:creationId xmlns:a16="http://schemas.microsoft.com/office/drawing/2014/main" id="{779A89D9-2AC8-BB08-62AF-E3C549DAD457}"/>
              </a:ext>
            </a:extLst>
          </p:cNvPr>
          <p:cNvCxnSpPr>
            <a:cxnSpLocks/>
          </p:cNvCxnSpPr>
          <p:nvPr/>
        </p:nvCxnSpPr>
        <p:spPr>
          <a:xfrm flipV="1">
            <a:off x="6673229" y="2256398"/>
            <a:ext cx="0" cy="309463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2899BA-7F0E-8975-21BE-9D6EFB899559}"/>
              </a:ext>
            </a:extLst>
          </p:cNvPr>
          <p:cNvCxnSpPr>
            <a:cxnSpLocks/>
          </p:cNvCxnSpPr>
          <p:nvPr/>
        </p:nvCxnSpPr>
        <p:spPr>
          <a:xfrm>
            <a:off x="6482467" y="5351028"/>
            <a:ext cx="3284411" cy="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50C291D-163A-FCBD-CC29-F40512EFE6B6}"/>
              </a:ext>
            </a:extLst>
          </p:cNvPr>
          <p:cNvSpPr txBox="1"/>
          <p:nvPr/>
        </p:nvSpPr>
        <p:spPr>
          <a:xfrm>
            <a:off x="6236013" y="5166362"/>
            <a:ext cx="308098" cy="369332"/>
          </a:xfrm>
          <a:prstGeom prst="rect">
            <a:avLst/>
          </a:prstGeom>
          <a:noFill/>
        </p:spPr>
        <p:txBody>
          <a:bodyPr wrap="none" rtlCol="0">
            <a:spAutoFit/>
          </a:bodyPr>
          <a:lstStyle/>
          <a:p>
            <a:r>
              <a:rPr lang="en-US" b="1" dirty="0">
                <a:solidFill>
                  <a:srgbClr val="000000"/>
                </a:solidFill>
                <a:latin typeface="Aptos" panose="020B0004020202020204" pitchFamily="34" charset="0"/>
              </a:rPr>
              <a:t>0</a:t>
            </a:r>
          </a:p>
        </p:txBody>
      </p:sp>
      <p:sp>
        <p:nvSpPr>
          <p:cNvPr id="15" name="TextBox 14">
            <a:extLst>
              <a:ext uri="{FF2B5EF4-FFF2-40B4-BE49-F238E27FC236}">
                <a16:creationId xmlns:a16="http://schemas.microsoft.com/office/drawing/2014/main" id="{7B4D3B4E-9F4D-BD30-1C9F-FD18576427DE}"/>
              </a:ext>
            </a:extLst>
          </p:cNvPr>
          <p:cNvSpPr txBox="1"/>
          <p:nvPr/>
        </p:nvSpPr>
        <p:spPr>
          <a:xfrm>
            <a:off x="6143953" y="2806338"/>
            <a:ext cx="308098" cy="369332"/>
          </a:xfrm>
          <a:prstGeom prst="rect">
            <a:avLst/>
          </a:prstGeom>
          <a:noFill/>
        </p:spPr>
        <p:txBody>
          <a:bodyPr wrap="none" rtlCol="0">
            <a:spAutoFit/>
          </a:bodyPr>
          <a:lstStyle/>
          <a:p>
            <a:r>
              <a:rPr lang="en-US" b="1" dirty="0">
                <a:solidFill>
                  <a:srgbClr val="000000"/>
                </a:solidFill>
                <a:latin typeface="Aptos" panose="020B0004020202020204" pitchFamily="34" charset="0"/>
              </a:rPr>
              <a:t>1</a:t>
            </a:r>
          </a:p>
        </p:txBody>
      </p:sp>
      <p:cxnSp>
        <p:nvCxnSpPr>
          <p:cNvPr id="17" name="Straight Connector 16">
            <a:extLst>
              <a:ext uri="{FF2B5EF4-FFF2-40B4-BE49-F238E27FC236}">
                <a16:creationId xmlns:a16="http://schemas.microsoft.com/office/drawing/2014/main" id="{D21C7DAF-5273-FF51-91BA-18C0D510D29A}"/>
              </a:ext>
            </a:extLst>
          </p:cNvPr>
          <p:cNvCxnSpPr>
            <a:cxnSpLocks/>
          </p:cNvCxnSpPr>
          <p:nvPr/>
        </p:nvCxnSpPr>
        <p:spPr>
          <a:xfrm>
            <a:off x="6390062" y="3015232"/>
            <a:ext cx="337681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22C7172-7544-4A4A-3685-4E2569C23060}"/>
              </a:ext>
            </a:extLst>
          </p:cNvPr>
          <p:cNvCxnSpPr/>
          <p:nvPr/>
        </p:nvCxnSpPr>
        <p:spPr>
          <a:xfrm>
            <a:off x="7002928" y="5351028"/>
            <a:ext cx="0" cy="184666"/>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A545EE-3CE7-7D3C-611F-0BF869E85016}"/>
              </a:ext>
            </a:extLst>
          </p:cNvPr>
          <p:cNvCxnSpPr/>
          <p:nvPr/>
        </p:nvCxnSpPr>
        <p:spPr>
          <a:xfrm>
            <a:off x="8054262" y="5351028"/>
            <a:ext cx="0" cy="184666"/>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CD1D79-2150-E220-0E9B-63305B1A9A3F}"/>
              </a:ext>
            </a:extLst>
          </p:cNvPr>
          <p:cNvCxnSpPr/>
          <p:nvPr/>
        </p:nvCxnSpPr>
        <p:spPr>
          <a:xfrm>
            <a:off x="9020914" y="5351028"/>
            <a:ext cx="0" cy="184666"/>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0545BFC-9E7E-D1BC-910F-D336BFEA512B}"/>
              </a:ext>
            </a:extLst>
          </p:cNvPr>
          <p:cNvSpPr txBox="1"/>
          <p:nvPr/>
        </p:nvSpPr>
        <p:spPr>
          <a:xfrm>
            <a:off x="6745485" y="5498763"/>
            <a:ext cx="514885" cy="646331"/>
          </a:xfrm>
          <a:prstGeom prst="rect">
            <a:avLst/>
          </a:prstGeom>
          <a:noFill/>
        </p:spPr>
        <p:txBody>
          <a:bodyPr wrap="none" rtlCol="0">
            <a:spAutoFit/>
          </a:bodyPr>
          <a:lstStyle/>
          <a:p>
            <a:r>
              <a:rPr lang="en-US" b="1" dirty="0">
                <a:solidFill>
                  <a:srgbClr val="000000"/>
                </a:solidFill>
                <a:latin typeface="Aptos" panose="020B0004020202020204" pitchFamily="34" charset="0"/>
              </a:rPr>
              <a:t>GG</a:t>
            </a:r>
          </a:p>
          <a:p>
            <a:pPr algn="ctr"/>
            <a:r>
              <a:rPr lang="en-US" b="1" dirty="0">
                <a:solidFill>
                  <a:srgbClr val="000000"/>
                </a:solidFill>
                <a:latin typeface="Aptos" panose="020B0004020202020204" pitchFamily="34" charset="0"/>
              </a:rPr>
              <a:t>[0]</a:t>
            </a:r>
          </a:p>
        </p:txBody>
      </p:sp>
      <p:sp>
        <p:nvSpPr>
          <p:cNvPr id="40" name="TextBox 39">
            <a:extLst>
              <a:ext uri="{FF2B5EF4-FFF2-40B4-BE49-F238E27FC236}">
                <a16:creationId xmlns:a16="http://schemas.microsoft.com/office/drawing/2014/main" id="{CC6CFAEC-F563-9A77-0CC5-990A7C82FC08}"/>
              </a:ext>
            </a:extLst>
          </p:cNvPr>
          <p:cNvSpPr txBox="1"/>
          <p:nvPr/>
        </p:nvSpPr>
        <p:spPr>
          <a:xfrm>
            <a:off x="7822582" y="5500679"/>
            <a:ext cx="461473" cy="646331"/>
          </a:xfrm>
          <a:prstGeom prst="rect">
            <a:avLst/>
          </a:prstGeom>
          <a:noFill/>
        </p:spPr>
        <p:txBody>
          <a:bodyPr wrap="none" rtlCol="0">
            <a:spAutoFit/>
          </a:bodyPr>
          <a:lstStyle/>
          <a:p>
            <a:pPr algn="ctr"/>
            <a:r>
              <a:rPr lang="en-US" b="1" dirty="0">
                <a:solidFill>
                  <a:srgbClr val="000000"/>
                </a:solidFill>
                <a:latin typeface="Aptos" panose="020B0004020202020204" pitchFamily="34" charset="0"/>
              </a:rPr>
              <a:t>GT</a:t>
            </a:r>
          </a:p>
          <a:p>
            <a:pPr algn="ctr"/>
            <a:r>
              <a:rPr lang="en-US" b="1" dirty="0">
                <a:solidFill>
                  <a:srgbClr val="000000"/>
                </a:solidFill>
                <a:latin typeface="Aptos" panose="020B0004020202020204" pitchFamily="34" charset="0"/>
              </a:rPr>
              <a:t>[1]</a:t>
            </a:r>
          </a:p>
        </p:txBody>
      </p:sp>
      <p:sp>
        <p:nvSpPr>
          <p:cNvPr id="41" name="TextBox 40">
            <a:extLst>
              <a:ext uri="{FF2B5EF4-FFF2-40B4-BE49-F238E27FC236}">
                <a16:creationId xmlns:a16="http://schemas.microsoft.com/office/drawing/2014/main" id="{4FF2785D-AD25-4D09-2B44-A83CC778651A}"/>
              </a:ext>
            </a:extLst>
          </p:cNvPr>
          <p:cNvSpPr txBox="1"/>
          <p:nvPr/>
        </p:nvSpPr>
        <p:spPr>
          <a:xfrm>
            <a:off x="8811562" y="5498763"/>
            <a:ext cx="465192" cy="646331"/>
          </a:xfrm>
          <a:prstGeom prst="rect">
            <a:avLst/>
          </a:prstGeom>
          <a:noFill/>
        </p:spPr>
        <p:txBody>
          <a:bodyPr wrap="none" rtlCol="0">
            <a:spAutoFit/>
          </a:bodyPr>
          <a:lstStyle/>
          <a:p>
            <a:pPr algn="ctr"/>
            <a:r>
              <a:rPr lang="en-US" b="1" dirty="0">
                <a:solidFill>
                  <a:srgbClr val="000000"/>
                </a:solidFill>
                <a:latin typeface="Aptos" panose="020B0004020202020204" pitchFamily="34" charset="0"/>
              </a:rPr>
              <a:t>TT</a:t>
            </a:r>
          </a:p>
          <a:p>
            <a:pPr algn="ctr"/>
            <a:r>
              <a:rPr lang="en-US" b="1" dirty="0">
                <a:solidFill>
                  <a:srgbClr val="000000"/>
                </a:solidFill>
                <a:latin typeface="Aptos" panose="020B0004020202020204" pitchFamily="34" charset="0"/>
              </a:rPr>
              <a:t>[2]</a:t>
            </a:r>
          </a:p>
        </p:txBody>
      </p:sp>
      <p:sp>
        <p:nvSpPr>
          <p:cNvPr id="42" name="TextBox 41">
            <a:extLst>
              <a:ext uri="{FF2B5EF4-FFF2-40B4-BE49-F238E27FC236}">
                <a16:creationId xmlns:a16="http://schemas.microsoft.com/office/drawing/2014/main" id="{3B709B98-65D5-5EF7-4AB3-476390F416FE}"/>
              </a:ext>
            </a:extLst>
          </p:cNvPr>
          <p:cNvSpPr txBox="1"/>
          <p:nvPr/>
        </p:nvSpPr>
        <p:spPr>
          <a:xfrm>
            <a:off x="6355254" y="1886960"/>
            <a:ext cx="608243" cy="369332"/>
          </a:xfrm>
          <a:prstGeom prst="rect">
            <a:avLst/>
          </a:prstGeom>
          <a:noFill/>
        </p:spPr>
        <p:txBody>
          <a:bodyPr wrap="none" rtlCol="0">
            <a:spAutoFit/>
          </a:bodyPr>
          <a:lstStyle/>
          <a:p>
            <a:r>
              <a:rPr lang="en-US" dirty="0">
                <a:solidFill>
                  <a:srgbClr val="000000"/>
                </a:solidFill>
                <a:latin typeface="Aptos" panose="020B0004020202020204" pitchFamily="34" charset="0"/>
              </a:rPr>
              <a:t>Trait</a:t>
            </a:r>
          </a:p>
        </p:txBody>
      </p:sp>
      <p:sp>
        <p:nvSpPr>
          <p:cNvPr id="43" name="TextBox 42">
            <a:extLst>
              <a:ext uri="{FF2B5EF4-FFF2-40B4-BE49-F238E27FC236}">
                <a16:creationId xmlns:a16="http://schemas.microsoft.com/office/drawing/2014/main" id="{CA172742-7912-BEFE-73AE-07B4E3373E65}"/>
              </a:ext>
            </a:extLst>
          </p:cNvPr>
          <p:cNvSpPr txBox="1"/>
          <p:nvPr/>
        </p:nvSpPr>
        <p:spPr>
          <a:xfrm>
            <a:off x="9766673" y="5166362"/>
            <a:ext cx="611065" cy="369332"/>
          </a:xfrm>
          <a:prstGeom prst="rect">
            <a:avLst/>
          </a:prstGeom>
          <a:noFill/>
        </p:spPr>
        <p:txBody>
          <a:bodyPr wrap="none" rtlCol="0">
            <a:spAutoFit/>
          </a:bodyPr>
          <a:lstStyle/>
          <a:p>
            <a:r>
              <a:rPr lang="en-US" dirty="0">
                <a:solidFill>
                  <a:srgbClr val="000000"/>
                </a:solidFill>
                <a:latin typeface="Aptos" panose="020B0004020202020204" pitchFamily="34" charset="0"/>
              </a:rPr>
              <a:t>SNP</a:t>
            </a:r>
          </a:p>
        </p:txBody>
      </p:sp>
      <p:sp>
        <p:nvSpPr>
          <p:cNvPr id="32" name="Oval 31">
            <a:extLst>
              <a:ext uri="{FF2B5EF4-FFF2-40B4-BE49-F238E27FC236}">
                <a16:creationId xmlns:a16="http://schemas.microsoft.com/office/drawing/2014/main" id="{E9D284DB-EC8B-2BD7-A14B-B1E55BD69A6F}"/>
              </a:ext>
            </a:extLst>
          </p:cNvPr>
          <p:cNvSpPr/>
          <p:nvPr/>
        </p:nvSpPr>
        <p:spPr>
          <a:xfrm>
            <a:off x="6979626" y="5148366"/>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52CF9F7-2EA1-5E10-B004-FAECA8CB4C08}"/>
              </a:ext>
            </a:extLst>
          </p:cNvPr>
          <p:cNvSpPr/>
          <p:nvPr/>
        </p:nvSpPr>
        <p:spPr>
          <a:xfrm>
            <a:off x="7456171" y="5145977"/>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A68100C-3492-B321-3889-DA8AF7459CF3}"/>
              </a:ext>
            </a:extLst>
          </p:cNvPr>
          <p:cNvSpPr/>
          <p:nvPr/>
        </p:nvSpPr>
        <p:spPr>
          <a:xfrm>
            <a:off x="7214881" y="5144361"/>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8E8950F-5FD3-9EE5-F244-8623C15E6272}"/>
              </a:ext>
            </a:extLst>
          </p:cNvPr>
          <p:cNvSpPr/>
          <p:nvPr/>
        </p:nvSpPr>
        <p:spPr>
          <a:xfrm>
            <a:off x="6742218" y="5144762"/>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9819138-BC84-ED7F-6BB4-9EE1202A7D6A}"/>
              </a:ext>
            </a:extLst>
          </p:cNvPr>
          <p:cNvSpPr/>
          <p:nvPr/>
        </p:nvSpPr>
        <p:spPr>
          <a:xfrm>
            <a:off x="7927429" y="5147670"/>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7951C96-FCAC-357A-10E9-F8326ACACED7}"/>
              </a:ext>
            </a:extLst>
          </p:cNvPr>
          <p:cNvSpPr/>
          <p:nvPr/>
        </p:nvSpPr>
        <p:spPr>
          <a:xfrm>
            <a:off x="7690021" y="5145928"/>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AF58FE9-2997-72C1-68B4-876B02541FA6}"/>
              </a:ext>
            </a:extLst>
          </p:cNvPr>
          <p:cNvSpPr/>
          <p:nvPr/>
        </p:nvSpPr>
        <p:spPr>
          <a:xfrm>
            <a:off x="8648671" y="2814201"/>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0DA1E42-DAC7-FB87-EB59-554A650A71B0}"/>
              </a:ext>
            </a:extLst>
          </p:cNvPr>
          <p:cNvSpPr/>
          <p:nvPr/>
        </p:nvSpPr>
        <p:spPr>
          <a:xfrm>
            <a:off x="9125216" y="2811812"/>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A634E24-DD1A-A4BE-250F-C9DFA05FBE21}"/>
              </a:ext>
            </a:extLst>
          </p:cNvPr>
          <p:cNvSpPr/>
          <p:nvPr/>
        </p:nvSpPr>
        <p:spPr>
          <a:xfrm>
            <a:off x="8883926" y="2810196"/>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7B93F46-0849-1EFD-9AC9-350CF10412E0}"/>
              </a:ext>
            </a:extLst>
          </p:cNvPr>
          <p:cNvSpPr/>
          <p:nvPr/>
        </p:nvSpPr>
        <p:spPr>
          <a:xfrm>
            <a:off x="8411263" y="2810597"/>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C8B8117-CA24-AD17-C427-AE39E7716855}"/>
              </a:ext>
            </a:extLst>
          </p:cNvPr>
          <p:cNvSpPr/>
          <p:nvPr/>
        </p:nvSpPr>
        <p:spPr>
          <a:xfrm>
            <a:off x="9596474" y="2813505"/>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DCBD3F2-66B6-9B29-7BBA-147A10BD8DA0}"/>
              </a:ext>
            </a:extLst>
          </p:cNvPr>
          <p:cNvSpPr/>
          <p:nvPr/>
        </p:nvSpPr>
        <p:spPr>
          <a:xfrm>
            <a:off x="9359066" y="2811763"/>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76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58765-DCF7-5FAA-6BD7-7DFE1832614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2DBFB6-A1D1-D91D-5D21-F2D7EA6B1295}"/>
              </a:ext>
            </a:extLst>
          </p:cNvPr>
          <p:cNvSpPr>
            <a:spLocks noGrp="1"/>
          </p:cNvSpPr>
          <p:nvPr>
            <p:ph idx="1"/>
          </p:nvPr>
        </p:nvSpPr>
        <p:spPr>
          <a:xfrm>
            <a:off x="518668" y="2098626"/>
            <a:ext cx="4395011" cy="3725399"/>
          </a:xfrm>
        </p:spPr>
        <p:txBody>
          <a:bodyPr>
            <a:normAutofit/>
          </a:bodyPr>
          <a:lstStyle/>
          <a:p>
            <a:pPr algn="just"/>
            <a:r>
              <a:rPr lang="en-US" dirty="0">
                <a:latin typeface="Aptos" panose="020B0004020202020204" pitchFamily="34" charset="0"/>
              </a:rPr>
              <a:t>The </a:t>
            </a:r>
            <a:r>
              <a:rPr lang="en-US" b="1" dirty="0">
                <a:latin typeface="Aptos Black" panose="020B0004020202020204" pitchFamily="34" charset="0"/>
              </a:rPr>
              <a:t>outcome</a:t>
            </a:r>
            <a:r>
              <a:rPr lang="en-US" dirty="0">
                <a:latin typeface="Aptos" panose="020B0004020202020204" pitchFamily="34" charset="0"/>
              </a:rPr>
              <a:t> is coded as a number based on the variation observed.</a:t>
            </a:r>
          </a:p>
          <a:p>
            <a:pPr algn="just"/>
            <a:r>
              <a:rPr lang="en-US" dirty="0">
                <a:latin typeface="Aptos" panose="020B0004020202020204" pitchFamily="34" charset="0"/>
              </a:rPr>
              <a:t>Use </a:t>
            </a:r>
            <a:r>
              <a:rPr lang="en-US" b="1" dirty="0">
                <a:latin typeface="Aptos Black" panose="020B0004020202020204" pitchFamily="34" charset="0"/>
              </a:rPr>
              <a:t>linear regression </a:t>
            </a:r>
            <a:r>
              <a:rPr lang="en-US" dirty="0">
                <a:latin typeface="Aptos" panose="020B0004020202020204" pitchFamily="34" charset="0"/>
              </a:rPr>
              <a:t>models.</a:t>
            </a:r>
          </a:p>
          <a:p>
            <a:pPr algn="just"/>
            <a:r>
              <a:rPr lang="en-US" b="1" dirty="0">
                <a:latin typeface="Aptos Black" panose="020B0004020202020204" pitchFamily="34" charset="0"/>
              </a:rPr>
              <a:t>Genetic variants</a:t>
            </a:r>
            <a:r>
              <a:rPr lang="en-US" dirty="0">
                <a:latin typeface="Aptos" panose="020B0004020202020204" pitchFamily="34" charset="0"/>
              </a:rPr>
              <a:t> are coded based on the </a:t>
            </a:r>
            <a:r>
              <a:rPr lang="en-US" b="1" dirty="0">
                <a:latin typeface="Aptos Black" panose="020B0004020202020204" pitchFamily="34" charset="0"/>
              </a:rPr>
              <a:t>number of “risk” alleles [0, 1 or 2].</a:t>
            </a:r>
          </a:p>
          <a:p>
            <a:endParaRPr lang="en-US" dirty="0">
              <a:latin typeface="Aptos" panose="020B0004020202020204" pitchFamily="34" charset="0"/>
            </a:endParaRPr>
          </a:p>
        </p:txBody>
      </p:sp>
      <p:sp>
        <p:nvSpPr>
          <p:cNvPr id="3" name="Text Placeholder 2">
            <a:extLst>
              <a:ext uri="{FF2B5EF4-FFF2-40B4-BE49-F238E27FC236}">
                <a16:creationId xmlns:a16="http://schemas.microsoft.com/office/drawing/2014/main" id="{F10BAB38-207B-0C41-23FB-C4DF47AEDE62}"/>
              </a:ext>
            </a:extLst>
          </p:cNvPr>
          <p:cNvSpPr>
            <a:spLocks noGrp="1"/>
          </p:cNvSpPr>
          <p:nvPr>
            <p:ph type="body" sz="quarter" idx="10"/>
          </p:nvPr>
        </p:nvSpPr>
        <p:spPr/>
        <p:txBody>
          <a:bodyPr/>
          <a:lstStyle/>
          <a:p>
            <a:r>
              <a:rPr lang="en-US" dirty="0"/>
              <a:t>Continuous traits</a:t>
            </a:r>
          </a:p>
        </p:txBody>
      </p:sp>
      <p:sp>
        <p:nvSpPr>
          <p:cNvPr id="4" name="Title 3">
            <a:extLst>
              <a:ext uri="{FF2B5EF4-FFF2-40B4-BE49-F238E27FC236}">
                <a16:creationId xmlns:a16="http://schemas.microsoft.com/office/drawing/2014/main" id="{40DA83E9-59B5-24D5-6687-FCE0FB840C6F}"/>
              </a:ext>
            </a:extLst>
          </p:cNvPr>
          <p:cNvSpPr>
            <a:spLocks noGrp="1"/>
          </p:cNvSpPr>
          <p:nvPr>
            <p:ph type="title"/>
          </p:nvPr>
        </p:nvSpPr>
        <p:spPr/>
        <p:txBody>
          <a:bodyPr/>
          <a:lstStyle/>
          <a:p>
            <a:r>
              <a:rPr lang="en-US" dirty="0"/>
              <a:t>Theory behind GWASs</a:t>
            </a:r>
          </a:p>
        </p:txBody>
      </p:sp>
      <p:pic>
        <p:nvPicPr>
          <p:cNvPr id="5" name="Picture 4" descr="A colorful circle with lines and dots&#10;&#10;Description automatically generated">
            <a:extLst>
              <a:ext uri="{FF2B5EF4-FFF2-40B4-BE49-F238E27FC236}">
                <a16:creationId xmlns:a16="http://schemas.microsoft.com/office/drawing/2014/main" id="{2117A1EF-B553-904A-B77B-457301EB0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cxnSp>
        <p:nvCxnSpPr>
          <p:cNvPr id="7" name="Straight Arrow Connector 6">
            <a:extLst>
              <a:ext uri="{FF2B5EF4-FFF2-40B4-BE49-F238E27FC236}">
                <a16:creationId xmlns:a16="http://schemas.microsoft.com/office/drawing/2014/main" id="{511BF075-9719-1484-C532-C09BA3404BA5}"/>
              </a:ext>
            </a:extLst>
          </p:cNvPr>
          <p:cNvCxnSpPr>
            <a:cxnSpLocks/>
          </p:cNvCxnSpPr>
          <p:nvPr/>
        </p:nvCxnSpPr>
        <p:spPr>
          <a:xfrm flipV="1">
            <a:off x="6673229" y="2256398"/>
            <a:ext cx="0" cy="309463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CDE617-BB38-EBBA-357D-49AEFE9FB923}"/>
              </a:ext>
            </a:extLst>
          </p:cNvPr>
          <p:cNvCxnSpPr>
            <a:cxnSpLocks/>
          </p:cNvCxnSpPr>
          <p:nvPr/>
        </p:nvCxnSpPr>
        <p:spPr>
          <a:xfrm>
            <a:off x="6482467" y="5351028"/>
            <a:ext cx="3284411" cy="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6BC6EA6-54E3-19A6-92F5-DD401A0F3C85}"/>
              </a:ext>
            </a:extLst>
          </p:cNvPr>
          <p:cNvSpPr txBox="1"/>
          <p:nvPr/>
        </p:nvSpPr>
        <p:spPr>
          <a:xfrm>
            <a:off x="6236013" y="5166362"/>
            <a:ext cx="308098" cy="369332"/>
          </a:xfrm>
          <a:prstGeom prst="rect">
            <a:avLst/>
          </a:prstGeom>
          <a:noFill/>
        </p:spPr>
        <p:txBody>
          <a:bodyPr wrap="none" rtlCol="0">
            <a:spAutoFit/>
          </a:bodyPr>
          <a:lstStyle/>
          <a:p>
            <a:r>
              <a:rPr lang="en-US" b="1" dirty="0">
                <a:solidFill>
                  <a:srgbClr val="000000"/>
                </a:solidFill>
                <a:latin typeface="Aptos" panose="020B0004020202020204" pitchFamily="34" charset="0"/>
              </a:rPr>
              <a:t>0</a:t>
            </a:r>
          </a:p>
        </p:txBody>
      </p:sp>
      <p:sp>
        <p:nvSpPr>
          <p:cNvPr id="15" name="TextBox 14">
            <a:extLst>
              <a:ext uri="{FF2B5EF4-FFF2-40B4-BE49-F238E27FC236}">
                <a16:creationId xmlns:a16="http://schemas.microsoft.com/office/drawing/2014/main" id="{83871BCD-05E4-3935-F5A1-D4431C6C5082}"/>
              </a:ext>
            </a:extLst>
          </p:cNvPr>
          <p:cNvSpPr txBox="1"/>
          <p:nvPr/>
        </p:nvSpPr>
        <p:spPr>
          <a:xfrm>
            <a:off x="6230642" y="4577160"/>
            <a:ext cx="308098" cy="369332"/>
          </a:xfrm>
          <a:prstGeom prst="rect">
            <a:avLst/>
          </a:prstGeom>
          <a:noFill/>
        </p:spPr>
        <p:txBody>
          <a:bodyPr wrap="none" rtlCol="0">
            <a:spAutoFit/>
          </a:bodyPr>
          <a:lstStyle/>
          <a:p>
            <a:r>
              <a:rPr lang="en-US" b="1" dirty="0">
                <a:solidFill>
                  <a:srgbClr val="000000"/>
                </a:solidFill>
                <a:latin typeface="Aptos" panose="020B0004020202020204" pitchFamily="34" charset="0"/>
              </a:rPr>
              <a:t>1</a:t>
            </a:r>
          </a:p>
        </p:txBody>
      </p:sp>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D477A21B-7742-4592-DC46-DD7BCD1CF74A}"/>
                  </a:ext>
                </a:extLst>
              </p14:cNvPr>
              <p14:cNvContentPartPr/>
              <p14:nvPr/>
            </p14:nvContentPartPr>
            <p14:xfrm>
              <a:off x="10311980" y="2859923"/>
              <a:ext cx="336600" cy="513000"/>
            </p14:xfrm>
          </p:contentPart>
        </mc:Choice>
        <mc:Fallback xmlns="">
          <p:pic>
            <p:nvPicPr>
              <p:cNvPr id="33" name="Ink 32">
                <a:extLst>
                  <a:ext uri="{FF2B5EF4-FFF2-40B4-BE49-F238E27FC236}">
                    <a16:creationId xmlns:a16="http://schemas.microsoft.com/office/drawing/2014/main" id="{D477A21B-7742-4592-DC46-DD7BCD1CF74A}"/>
                  </a:ext>
                </a:extLst>
              </p:cNvPr>
              <p:cNvPicPr/>
              <p:nvPr/>
            </p:nvPicPr>
            <p:blipFill>
              <a:blip r:embed="rId5"/>
              <a:stretch>
                <a:fillRect/>
              </a:stretch>
            </p:blipFill>
            <p:spPr>
              <a:xfrm>
                <a:off x="10305860" y="2853803"/>
                <a:ext cx="34884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F48185B6-FDA0-6ADE-D8C4-0B63AB77E6A5}"/>
                  </a:ext>
                </a:extLst>
              </p14:cNvPr>
              <p14:cNvContentPartPr/>
              <p14:nvPr/>
            </p14:nvContentPartPr>
            <p14:xfrm>
              <a:off x="9704252" y="3012311"/>
              <a:ext cx="160920" cy="158040"/>
            </p14:xfrm>
          </p:contentPart>
        </mc:Choice>
        <mc:Fallback xmlns="">
          <p:pic>
            <p:nvPicPr>
              <p:cNvPr id="34" name="Ink 33">
                <a:extLst>
                  <a:ext uri="{FF2B5EF4-FFF2-40B4-BE49-F238E27FC236}">
                    <a16:creationId xmlns:a16="http://schemas.microsoft.com/office/drawing/2014/main" id="{F48185B6-FDA0-6ADE-D8C4-0B63AB77E6A5}"/>
                  </a:ext>
                </a:extLst>
              </p:cNvPr>
              <p:cNvPicPr/>
              <p:nvPr/>
            </p:nvPicPr>
            <p:blipFill>
              <a:blip r:embed="rId7"/>
              <a:stretch>
                <a:fillRect/>
              </a:stretch>
            </p:blipFill>
            <p:spPr>
              <a:xfrm>
                <a:off x="9698132" y="3006191"/>
                <a:ext cx="173160" cy="170280"/>
              </a:xfrm>
              <a:prstGeom prst="rect">
                <a:avLst/>
              </a:prstGeom>
            </p:spPr>
          </p:pic>
        </mc:Fallback>
      </mc:AlternateContent>
      <p:cxnSp>
        <p:nvCxnSpPr>
          <p:cNvPr id="36" name="Straight Connector 35">
            <a:extLst>
              <a:ext uri="{FF2B5EF4-FFF2-40B4-BE49-F238E27FC236}">
                <a16:creationId xmlns:a16="http://schemas.microsoft.com/office/drawing/2014/main" id="{56EA0F58-E537-8FA8-83D2-F6D7DB463DDA}"/>
              </a:ext>
            </a:extLst>
          </p:cNvPr>
          <p:cNvCxnSpPr/>
          <p:nvPr/>
        </p:nvCxnSpPr>
        <p:spPr>
          <a:xfrm>
            <a:off x="7002928" y="5351028"/>
            <a:ext cx="0" cy="184666"/>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66BE95-4457-39E6-9AC1-2E88DE291CDF}"/>
              </a:ext>
            </a:extLst>
          </p:cNvPr>
          <p:cNvCxnSpPr/>
          <p:nvPr/>
        </p:nvCxnSpPr>
        <p:spPr>
          <a:xfrm>
            <a:off x="8054262" y="5351028"/>
            <a:ext cx="0" cy="184666"/>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CB999E-1BB9-35D9-E1B8-9CAE9D7BE549}"/>
              </a:ext>
            </a:extLst>
          </p:cNvPr>
          <p:cNvCxnSpPr/>
          <p:nvPr/>
        </p:nvCxnSpPr>
        <p:spPr>
          <a:xfrm>
            <a:off x="9020914" y="5351028"/>
            <a:ext cx="0" cy="184666"/>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E08DE8E-E905-8E70-AF2E-15524B803699}"/>
              </a:ext>
            </a:extLst>
          </p:cNvPr>
          <p:cNvSpPr txBox="1"/>
          <p:nvPr/>
        </p:nvSpPr>
        <p:spPr>
          <a:xfrm>
            <a:off x="6355254" y="1886960"/>
            <a:ext cx="608243" cy="369332"/>
          </a:xfrm>
          <a:prstGeom prst="rect">
            <a:avLst/>
          </a:prstGeom>
          <a:noFill/>
        </p:spPr>
        <p:txBody>
          <a:bodyPr wrap="none" rtlCol="0">
            <a:spAutoFit/>
          </a:bodyPr>
          <a:lstStyle/>
          <a:p>
            <a:r>
              <a:rPr lang="en-US" dirty="0">
                <a:solidFill>
                  <a:srgbClr val="000000"/>
                </a:solidFill>
                <a:latin typeface="Aptos" panose="020B0004020202020204" pitchFamily="34" charset="0"/>
              </a:rPr>
              <a:t>Trait</a:t>
            </a:r>
          </a:p>
        </p:txBody>
      </p:sp>
      <p:cxnSp>
        <p:nvCxnSpPr>
          <p:cNvPr id="8" name="Straight Connector 7">
            <a:extLst>
              <a:ext uri="{FF2B5EF4-FFF2-40B4-BE49-F238E27FC236}">
                <a16:creationId xmlns:a16="http://schemas.microsoft.com/office/drawing/2014/main" id="{9250DDAC-F494-2F59-6D4C-15DA39AA3A43}"/>
              </a:ext>
            </a:extLst>
          </p:cNvPr>
          <p:cNvCxnSpPr>
            <a:cxnSpLocks/>
          </p:cNvCxnSpPr>
          <p:nvPr/>
        </p:nvCxnSpPr>
        <p:spPr>
          <a:xfrm>
            <a:off x="6482467" y="4761400"/>
            <a:ext cx="176908"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60B0021-BB9B-7EB3-CB94-C1356278DBD0}"/>
              </a:ext>
            </a:extLst>
          </p:cNvPr>
          <p:cNvCxnSpPr>
            <a:cxnSpLocks/>
          </p:cNvCxnSpPr>
          <p:nvPr/>
        </p:nvCxnSpPr>
        <p:spPr>
          <a:xfrm>
            <a:off x="6482467" y="4255958"/>
            <a:ext cx="176908"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702960A-A6BB-14EB-B9CB-F0DEA342F5D0}"/>
              </a:ext>
            </a:extLst>
          </p:cNvPr>
          <p:cNvCxnSpPr>
            <a:cxnSpLocks/>
          </p:cNvCxnSpPr>
          <p:nvPr/>
        </p:nvCxnSpPr>
        <p:spPr>
          <a:xfrm>
            <a:off x="6495972" y="3810014"/>
            <a:ext cx="176908"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3A30BC-FB44-D09D-AC46-9548CF56C2D9}"/>
              </a:ext>
            </a:extLst>
          </p:cNvPr>
          <p:cNvCxnSpPr>
            <a:cxnSpLocks/>
          </p:cNvCxnSpPr>
          <p:nvPr/>
        </p:nvCxnSpPr>
        <p:spPr>
          <a:xfrm>
            <a:off x="6482467" y="3372923"/>
            <a:ext cx="176908"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2E22B6-920D-AA6F-B7EF-CA6C2B267F70}"/>
              </a:ext>
            </a:extLst>
          </p:cNvPr>
          <p:cNvCxnSpPr>
            <a:cxnSpLocks/>
          </p:cNvCxnSpPr>
          <p:nvPr/>
        </p:nvCxnSpPr>
        <p:spPr>
          <a:xfrm>
            <a:off x="6489394" y="2929602"/>
            <a:ext cx="176908"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263E64-9A5C-CC65-92EB-70156F37D96B}"/>
              </a:ext>
            </a:extLst>
          </p:cNvPr>
          <p:cNvCxnSpPr>
            <a:cxnSpLocks/>
          </p:cNvCxnSpPr>
          <p:nvPr/>
        </p:nvCxnSpPr>
        <p:spPr>
          <a:xfrm>
            <a:off x="6482467" y="2492511"/>
            <a:ext cx="176908"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A5D571-F3EA-F873-BD41-F448008F6798}"/>
              </a:ext>
            </a:extLst>
          </p:cNvPr>
          <p:cNvSpPr txBox="1"/>
          <p:nvPr/>
        </p:nvSpPr>
        <p:spPr>
          <a:xfrm>
            <a:off x="6228913" y="4058178"/>
            <a:ext cx="308098" cy="369332"/>
          </a:xfrm>
          <a:prstGeom prst="rect">
            <a:avLst/>
          </a:prstGeom>
          <a:noFill/>
        </p:spPr>
        <p:txBody>
          <a:bodyPr wrap="none" rtlCol="0">
            <a:spAutoFit/>
          </a:bodyPr>
          <a:lstStyle/>
          <a:p>
            <a:r>
              <a:rPr lang="en-US" b="1" dirty="0">
                <a:solidFill>
                  <a:srgbClr val="000000"/>
                </a:solidFill>
                <a:latin typeface="Aptos" panose="020B0004020202020204" pitchFamily="34" charset="0"/>
              </a:rPr>
              <a:t>2</a:t>
            </a:r>
          </a:p>
        </p:txBody>
      </p:sp>
      <p:sp>
        <p:nvSpPr>
          <p:cNvPr id="21" name="TextBox 20">
            <a:extLst>
              <a:ext uri="{FF2B5EF4-FFF2-40B4-BE49-F238E27FC236}">
                <a16:creationId xmlns:a16="http://schemas.microsoft.com/office/drawing/2014/main" id="{9D7D8814-9B2C-D9A0-841A-31CE5076D09E}"/>
              </a:ext>
            </a:extLst>
          </p:cNvPr>
          <p:cNvSpPr txBox="1"/>
          <p:nvPr/>
        </p:nvSpPr>
        <p:spPr>
          <a:xfrm>
            <a:off x="6229361" y="3625985"/>
            <a:ext cx="308098" cy="369332"/>
          </a:xfrm>
          <a:prstGeom prst="rect">
            <a:avLst/>
          </a:prstGeom>
          <a:noFill/>
        </p:spPr>
        <p:txBody>
          <a:bodyPr wrap="none" rtlCol="0">
            <a:spAutoFit/>
          </a:bodyPr>
          <a:lstStyle/>
          <a:p>
            <a:r>
              <a:rPr lang="en-US" b="1" dirty="0">
                <a:solidFill>
                  <a:srgbClr val="000000"/>
                </a:solidFill>
                <a:latin typeface="Aptos" panose="020B0004020202020204" pitchFamily="34" charset="0"/>
              </a:rPr>
              <a:t>3</a:t>
            </a:r>
          </a:p>
        </p:txBody>
      </p:sp>
      <p:sp>
        <p:nvSpPr>
          <p:cNvPr id="22" name="TextBox 21">
            <a:extLst>
              <a:ext uri="{FF2B5EF4-FFF2-40B4-BE49-F238E27FC236}">
                <a16:creationId xmlns:a16="http://schemas.microsoft.com/office/drawing/2014/main" id="{0FC92820-FC14-680E-747E-8E2AA587B3AE}"/>
              </a:ext>
            </a:extLst>
          </p:cNvPr>
          <p:cNvSpPr txBox="1"/>
          <p:nvPr/>
        </p:nvSpPr>
        <p:spPr>
          <a:xfrm>
            <a:off x="6228913" y="3191369"/>
            <a:ext cx="308098" cy="369332"/>
          </a:xfrm>
          <a:prstGeom prst="rect">
            <a:avLst/>
          </a:prstGeom>
          <a:noFill/>
        </p:spPr>
        <p:txBody>
          <a:bodyPr wrap="none" rtlCol="0">
            <a:spAutoFit/>
          </a:bodyPr>
          <a:lstStyle/>
          <a:p>
            <a:r>
              <a:rPr lang="en-US" b="1" dirty="0">
                <a:solidFill>
                  <a:srgbClr val="000000"/>
                </a:solidFill>
                <a:latin typeface="Aptos" panose="020B0004020202020204" pitchFamily="34" charset="0"/>
              </a:rPr>
              <a:t>4</a:t>
            </a:r>
          </a:p>
        </p:txBody>
      </p:sp>
      <p:sp>
        <p:nvSpPr>
          <p:cNvPr id="23" name="TextBox 22">
            <a:extLst>
              <a:ext uri="{FF2B5EF4-FFF2-40B4-BE49-F238E27FC236}">
                <a16:creationId xmlns:a16="http://schemas.microsoft.com/office/drawing/2014/main" id="{78377DE4-0A17-487B-17EC-1D6EFA668DBA}"/>
              </a:ext>
            </a:extLst>
          </p:cNvPr>
          <p:cNvSpPr txBox="1"/>
          <p:nvPr/>
        </p:nvSpPr>
        <p:spPr>
          <a:xfrm>
            <a:off x="6236013" y="2756861"/>
            <a:ext cx="308098" cy="369332"/>
          </a:xfrm>
          <a:prstGeom prst="rect">
            <a:avLst/>
          </a:prstGeom>
          <a:noFill/>
        </p:spPr>
        <p:txBody>
          <a:bodyPr wrap="none" rtlCol="0">
            <a:spAutoFit/>
          </a:bodyPr>
          <a:lstStyle/>
          <a:p>
            <a:r>
              <a:rPr lang="en-US" b="1" dirty="0">
                <a:solidFill>
                  <a:srgbClr val="000000"/>
                </a:solidFill>
                <a:latin typeface="Aptos" panose="020B0004020202020204" pitchFamily="34" charset="0"/>
              </a:rPr>
              <a:t>5</a:t>
            </a:r>
          </a:p>
        </p:txBody>
      </p:sp>
      <p:sp>
        <p:nvSpPr>
          <p:cNvPr id="24" name="TextBox 23">
            <a:extLst>
              <a:ext uri="{FF2B5EF4-FFF2-40B4-BE49-F238E27FC236}">
                <a16:creationId xmlns:a16="http://schemas.microsoft.com/office/drawing/2014/main" id="{703BF74D-7BA0-D2AD-2234-7C7671B9EFE2}"/>
              </a:ext>
            </a:extLst>
          </p:cNvPr>
          <p:cNvSpPr txBox="1"/>
          <p:nvPr/>
        </p:nvSpPr>
        <p:spPr>
          <a:xfrm>
            <a:off x="6236013" y="2319223"/>
            <a:ext cx="308098" cy="369332"/>
          </a:xfrm>
          <a:prstGeom prst="rect">
            <a:avLst/>
          </a:prstGeom>
          <a:noFill/>
        </p:spPr>
        <p:txBody>
          <a:bodyPr wrap="none" rtlCol="0">
            <a:spAutoFit/>
          </a:bodyPr>
          <a:lstStyle/>
          <a:p>
            <a:r>
              <a:rPr lang="en-US" b="1" dirty="0">
                <a:solidFill>
                  <a:srgbClr val="000000"/>
                </a:solidFill>
                <a:latin typeface="Aptos" panose="020B0004020202020204" pitchFamily="34" charset="0"/>
              </a:rPr>
              <a:t>6</a:t>
            </a:r>
          </a:p>
        </p:txBody>
      </p:sp>
      <p:cxnSp>
        <p:nvCxnSpPr>
          <p:cNvPr id="26" name="Straight Connector 25">
            <a:extLst>
              <a:ext uri="{FF2B5EF4-FFF2-40B4-BE49-F238E27FC236}">
                <a16:creationId xmlns:a16="http://schemas.microsoft.com/office/drawing/2014/main" id="{687544DF-52BA-86DB-32E7-C2F3027D65DE}"/>
              </a:ext>
            </a:extLst>
          </p:cNvPr>
          <p:cNvCxnSpPr/>
          <p:nvPr/>
        </p:nvCxnSpPr>
        <p:spPr>
          <a:xfrm flipV="1">
            <a:off x="6864626" y="2492511"/>
            <a:ext cx="2365640" cy="1763447"/>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6B4FC95-2614-F459-26F0-ADCD83990E6E}"/>
              </a:ext>
            </a:extLst>
          </p:cNvPr>
          <p:cNvSpPr/>
          <p:nvPr/>
        </p:nvSpPr>
        <p:spPr>
          <a:xfrm>
            <a:off x="6783497" y="3907397"/>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635FD0F-EBAE-5953-1FDA-19F239FD8AA2}"/>
              </a:ext>
            </a:extLst>
          </p:cNvPr>
          <p:cNvSpPr/>
          <p:nvPr/>
        </p:nvSpPr>
        <p:spPr>
          <a:xfrm>
            <a:off x="6912927" y="4480494"/>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3359762-CBAF-809B-5146-19B080300CCA}"/>
              </a:ext>
            </a:extLst>
          </p:cNvPr>
          <p:cNvSpPr/>
          <p:nvPr/>
        </p:nvSpPr>
        <p:spPr>
          <a:xfrm>
            <a:off x="7065327" y="4155815"/>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EB92FE8-7E8F-61B1-F99A-C0966444FDFC}"/>
              </a:ext>
            </a:extLst>
          </p:cNvPr>
          <p:cNvSpPr/>
          <p:nvPr/>
        </p:nvSpPr>
        <p:spPr>
          <a:xfrm>
            <a:off x="7005693" y="3685362"/>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B614FD4-7F22-E78F-2DCE-A9FB98EA18AF}"/>
              </a:ext>
            </a:extLst>
          </p:cNvPr>
          <p:cNvSpPr/>
          <p:nvPr/>
        </p:nvSpPr>
        <p:spPr>
          <a:xfrm>
            <a:off x="7731028" y="3132145"/>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99FE66B-38A2-736C-6FDA-B14299505EC9}"/>
              </a:ext>
            </a:extLst>
          </p:cNvPr>
          <p:cNvSpPr/>
          <p:nvPr/>
        </p:nvSpPr>
        <p:spPr>
          <a:xfrm>
            <a:off x="7860458" y="3784754"/>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3E17955-68C6-1EB8-C1BB-1B99D51FCA2C}"/>
              </a:ext>
            </a:extLst>
          </p:cNvPr>
          <p:cNvSpPr/>
          <p:nvPr/>
        </p:nvSpPr>
        <p:spPr>
          <a:xfrm>
            <a:off x="8012858" y="3460075"/>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28F78A8-A5B6-21B0-A785-5E6C8FC5A7B1}"/>
              </a:ext>
            </a:extLst>
          </p:cNvPr>
          <p:cNvSpPr/>
          <p:nvPr/>
        </p:nvSpPr>
        <p:spPr>
          <a:xfrm>
            <a:off x="7953224" y="2989622"/>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68160C9-16DC-0102-4444-3344F7266788}"/>
              </a:ext>
            </a:extLst>
          </p:cNvPr>
          <p:cNvSpPr/>
          <p:nvPr/>
        </p:nvSpPr>
        <p:spPr>
          <a:xfrm>
            <a:off x="8185135" y="3831136"/>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3865D4F-C998-7547-B23C-C96951B851D3}"/>
              </a:ext>
            </a:extLst>
          </p:cNvPr>
          <p:cNvSpPr/>
          <p:nvPr/>
        </p:nvSpPr>
        <p:spPr>
          <a:xfrm>
            <a:off x="7727933" y="2764337"/>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89D2361-FF1B-9322-12C4-05AD3E8992C3}"/>
              </a:ext>
            </a:extLst>
          </p:cNvPr>
          <p:cNvSpPr/>
          <p:nvPr/>
        </p:nvSpPr>
        <p:spPr>
          <a:xfrm>
            <a:off x="8751445" y="2443033"/>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B522E63-21C8-1EF4-0772-BB98B9EF16AA}"/>
              </a:ext>
            </a:extLst>
          </p:cNvPr>
          <p:cNvSpPr/>
          <p:nvPr/>
        </p:nvSpPr>
        <p:spPr>
          <a:xfrm>
            <a:off x="8880875" y="3016130"/>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63C37EB-4640-2763-4823-DAC73EF7790B}"/>
              </a:ext>
            </a:extLst>
          </p:cNvPr>
          <p:cNvSpPr/>
          <p:nvPr/>
        </p:nvSpPr>
        <p:spPr>
          <a:xfrm>
            <a:off x="9033275" y="2691451"/>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89DD672-E340-5518-2911-CB2F41D87082}"/>
              </a:ext>
            </a:extLst>
          </p:cNvPr>
          <p:cNvSpPr/>
          <p:nvPr/>
        </p:nvSpPr>
        <p:spPr>
          <a:xfrm>
            <a:off x="8973641" y="2220998"/>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3889275-9EDA-8FBF-22FC-6AC06EF07DB9}"/>
              </a:ext>
            </a:extLst>
          </p:cNvPr>
          <p:cNvSpPr/>
          <p:nvPr/>
        </p:nvSpPr>
        <p:spPr>
          <a:xfrm>
            <a:off x="7992978" y="4182319"/>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664A0C7-0639-F7FB-F62E-027082F4CAA3}"/>
              </a:ext>
            </a:extLst>
          </p:cNvPr>
          <p:cNvSpPr/>
          <p:nvPr/>
        </p:nvSpPr>
        <p:spPr>
          <a:xfrm>
            <a:off x="8656024" y="2088536"/>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5EBE943-CE2D-B3E7-1A12-6F0977838465}"/>
              </a:ext>
            </a:extLst>
          </p:cNvPr>
          <p:cNvSpPr/>
          <p:nvPr/>
        </p:nvSpPr>
        <p:spPr>
          <a:xfrm>
            <a:off x="6773780" y="3413694"/>
            <a:ext cx="180000" cy="180000"/>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B8F49C-C736-EF48-FDC6-84901C7F880D}"/>
              </a:ext>
            </a:extLst>
          </p:cNvPr>
          <p:cNvSpPr txBox="1"/>
          <p:nvPr/>
        </p:nvSpPr>
        <p:spPr>
          <a:xfrm>
            <a:off x="6745485" y="5498763"/>
            <a:ext cx="514885" cy="646331"/>
          </a:xfrm>
          <a:prstGeom prst="rect">
            <a:avLst/>
          </a:prstGeom>
          <a:noFill/>
        </p:spPr>
        <p:txBody>
          <a:bodyPr wrap="none" rtlCol="0">
            <a:spAutoFit/>
          </a:bodyPr>
          <a:lstStyle/>
          <a:p>
            <a:r>
              <a:rPr lang="en-US" b="1" dirty="0">
                <a:solidFill>
                  <a:srgbClr val="000000"/>
                </a:solidFill>
                <a:latin typeface="Aptos" panose="020B0004020202020204" pitchFamily="34" charset="0"/>
              </a:rPr>
              <a:t>GG</a:t>
            </a:r>
          </a:p>
          <a:p>
            <a:pPr algn="ctr"/>
            <a:r>
              <a:rPr lang="en-US" b="1" dirty="0">
                <a:solidFill>
                  <a:srgbClr val="000000"/>
                </a:solidFill>
                <a:latin typeface="Aptos" panose="020B0004020202020204" pitchFamily="34" charset="0"/>
              </a:rPr>
              <a:t>[0]</a:t>
            </a:r>
          </a:p>
        </p:txBody>
      </p:sp>
      <p:sp>
        <p:nvSpPr>
          <p:cNvPr id="9" name="TextBox 8">
            <a:extLst>
              <a:ext uri="{FF2B5EF4-FFF2-40B4-BE49-F238E27FC236}">
                <a16:creationId xmlns:a16="http://schemas.microsoft.com/office/drawing/2014/main" id="{657C3010-7534-D0A4-4014-ED1BC135A5C0}"/>
              </a:ext>
            </a:extLst>
          </p:cNvPr>
          <p:cNvSpPr txBox="1"/>
          <p:nvPr/>
        </p:nvSpPr>
        <p:spPr>
          <a:xfrm>
            <a:off x="7822582" y="5500679"/>
            <a:ext cx="461473" cy="646331"/>
          </a:xfrm>
          <a:prstGeom prst="rect">
            <a:avLst/>
          </a:prstGeom>
          <a:noFill/>
        </p:spPr>
        <p:txBody>
          <a:bodyPr wrap="none" rtlCol="0">
            <a:spAutoFit/>
          </a:bodyPr>
          <a:lstStyle/>
          <a:p>
            <a:pPr algn="ctr"/>
            <a:r>
              <a:rPr lang="en-US" b="1" dirty="0">
                <a:solidFill>
                  <a:srgbClr val="000000"/>
                </a:solidFill>
                <a:latin typeface="Aptos" panose="020B0004020202020204" pitchFamily="34" charset="0"/>
              </a:rPr>
              <a:t>GT</a:t>
            </a:r>
          </a:p>
          <a:p>
            <a:pPr algn="ctr"/>
            <a:r>
              <a:rPr lang="en-US" b="1" dirty="0">
                <a:solidFill>
                  <a:srgbClr val="000000"/>
                </a:solidFill>
                <a:latin typeface="Aptos" panose="020B0004020202020204" pitchFamily="34" charset="0"/>
              </a:rPr>
              <a:t>[1]</a:t>
            </a:r>
          </a:p>
        </p:txBody>
      </p:sp>
      <p:sp>
        <p:nvSpPr>
          <p:cNvPr id="16" name="TextBox 15">
            <a:extLst>
              <a:ext uri="{FF2B5EF4-FFF2-40B4-BE49-F238E27FC236}">
                <a16:creationId xmlns:a16="http://schemas.microsoft.com/office/drawing/2014/main" id="{7E2F6F5E-D6F1-70E3-22D2-B3FEFF15FD34}"/>
              </a:ext>
            </a:extLst>
          </p:cNvPr>
          <p:cNvSpPr txBox="1"/>
          <p:nvPr/>
        </p:nvSpPr>
        <p:spPr>
          <a:xfrm>
            <a:off x="8811562" y="5498763"/>
            <a:ext cx="465192" cy="646331"/>
          </a:xfrm>
          <a:prstGeom prst="rect">
            <a:avLst/>
          </a:prstGeom>
          <a:noFill/>
        </p:spPr>
        <p:txBody>
          <a:bodyPr wrap="none" rtlCol="0">
            <a:spAutoFit/>
          </a:bodyPr>
          <a:lstStyle/>
          <a:p>
            <a:pPr algn="ctr"/>
            <a:r>
              <a:rPr lang="en-US" b="1" dirty="0">
                <a:solidFill>
                  <a:srgbClr val="000000"/>
                </a:solidFill>
                <a:latin typeface="Aptos" panose="020B0004020202020204" pitchFamily="34" charset="0"/>
              </a:rPr>
              <a:t>TT</a:t>
            </a:r>
          </a:p>
          <a:p>
            <a:pPr algn="ctr"/>
            <a:r>
              <a:rPr lang="en-US" b="1" dirty="0">
                <a:solidFill>
                  <a:srgbClr val="000000"/>
                </a:solidFill>
                <a:latin typeface="Aptos" panose="020B0004020202020204" pitchFamily="34" charset="0"/>
              </a:rPr>
              <a:t>[2]</a:t>
            </a:r>
          </a:p>
        </p:txBody>
      </p:sp>
      <p:sp>
        <p:nvSpPr>
          <p:cNvPr id="17" name="TextBox 16">
            <a:extLst>
              <a:ext uri="{FF2B5EF4-FFF2-40B4-BE49-F238E27FC236}">
                <a16:creationId xmlns:a16="http://schemas.microsoft.com/office/drawing/2014/main" id="{3CB54948-B83E-90B9-7700-0D4664F93D1C}"/>
              </a:ext>
            </a:extLst>
          </p:cNvPr>
          <p:cNvSpPr txBox="1"/>
          <p:nvPr/>
        </p:nvSpPr>
        <p:spPr>
          <a:xfrm>
            <a:off x="9766673" y="5166362"/>
            <a:ext cx="611065" cy="369332"/>
          </a:xfrm>
          <a:prstGeom prst="rect">
            <a:avLst/>
          </a:prstGeom>
          <a:noFill/>
        </p:spPr>
        <p:txBody>
          <a:bodyPr wrap="none" rtlCol="0">
            <a:spAutoFit/>
          </a:bodyPr>
          <a:lstStyle/>
          <a:p>
            <a:r>
              <a:rPr lang="en-US" dirty="0">
                <a:solidFill>
                  <a:srgbClr val="000000"/>
                </a:solidFill>
                <a:latin typeface="Aptos" panose="020B0004020202020204" pitchFamily="34" charset="0"/>
              </a:rPr>
              <a:t>SNP</a:t>
            </a:r>
          </a:p>
        </p:txBody>
      </p:sp>
    </p:spTree>
    <p:extLst>
      <p:ext uri="{BB962C8B-B14F-4D97-AF65-F5344CB8AC3E}">
        <p14:creationId xmlns:p14="http://schemas.microsoft.com/office/powerpoint/2010/main" val="264777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647C2A-6A49-96A4-7FF6-67552E5AB0E1}"/>
              </a:ext>
            </a:extLst>
          </p:cNvPr>
          <p:cNvSpPr>
            <a:spLocks noGrp="1"/>
          </p:cNvSpPr>
          <p:nvPr>
            <p:ph type="body" sz="quarter" idx="10"/>
          </p:nvPr>
        </p:nvSpPr>
        <p:spPr/>
        <p:txBody>
          <a:bodyPr/>
          <a:lstStyle/>
          <a:p>
            <a:r>
              <a:rPr lang="en-US" dirty="0"/>
              <a:t>Models and their meanings</a:t>
            </a:r>
          </a:p>
        </p:txBody>
      </p:sp>
      <p:sp>
        <p:nvSpPr>
          <p:cNvPr id="4" name="Title 3">
            <a:extLst>
              <a:ext uri="{FF2B5EF4-FFF2-40B4-BE49-F238E27FC236}">
                <a16:creationId xmlns:a16="http://schemas.microsoft.com/office/drawing/2014/main" id="{72472260-5608-34B9-A43B-CC0925532143}"/>
              </a:ext>
            </a:extLst>
          </p:cNvPr>
          <p:cNvSpPr>
            <a:spLocks noGrp="1"/>
          </p:cNvSpPr>
          <p:nvPr>
            <p:ph type="title"/>
          </p:nvPr>
        </p:nvSpPr>
        <p:spPr/>
        <p:txBody>
          <a:bodyPr/>
          <a:lstStyle/>
          <a:p>
            <a:r>
              <a:rPr lang="en-US" dirty="0"/>
              <a:t>Theory behind GWASs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4DBCFD4-FBC1-830A-86F6-2824AC954366}"/>
                  </a:ext>
                </a:extLst>
              </p:cNvPr>
              <p:cNvSpPr txBox="1">
                <a:spLocks noGrp="1"/>
              </p:cNvSpPr>
              <p:nvPr>
                <p:ph idx="1"/>
              </p:nvPr>
            </p:nvSpPr>
            <p:spPr>
              <a:xfrm>
                <a:off x="3062477" y="3856511"/>
                <a:ext cx="5609100" cy="430887"/>
              </a:xfrm>
              <a:prstGeom prst="rect">
                <a:avLst/>
              </a:prstGeom>
              <a:noFill/>
            </p:spPr>
            <p:txBody>
              <a:bodyPr wrap="none" lIns="0" tIns="0" rIns="0" bIns="0" rtlCol="0">
                <a:spAutoFit/>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𝐸</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𝑃</m:t>
                          </m:r>
                        </m:sub>
                      </m:sSub>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𝑋</m:t>
                      </m:r>
                    </m:oMath>
                  </m:oMathPara>
                </a14:m>
                <a:endParaRPr lang="en-US" sz="2800" dirty="0"/>
              </a:p>
            </p:txBody>
          </p:sp>
        </mc:Choice>
        <mc:Fallback xmlns="">
          <p:sp>
            <p:nvSpPr>
              <p:cNvPr id="5" name="Content Placeholder 4">
                <a:extLst>
                  <a:ext uri="{FF2B5EF4-FFF2-40B4-BE49-F238E27FC236}">
                    <a16:creationId xmlns:a16="http://schemas.microsoft.com/office/drawing/2014/main" id="{E4DBCFD4-FBC1-830A-86F6-2824AC954366}"/>
                  </a:ext>
                </a:extLst>
              </p:cNvPr>
              <p:cNvSpPr txBox="1">
                <a:spLocks noGrp="1" noRot="1" noChangeAspect="1" noMove="1" noResize="1" noEditPoints="1" noAdjustHandles="1" noChangeArrowheads="1" noChangeShapeType="1" noTextEdit="1"/>
              </p:cNvSpPr>
              <p:nvPr>
                <p:ph idx="1"/>
              </p:nvPr>
            </p:nvSpPr>
            <p:spPr>
              <a:xfrm>
                <a:off x="3062477" y="3856511"/>
                <a:ext cx="5609100" cy="430887"/>
              </a:xfrm>
              <a:prstGeom prst="rect">
                <a:avLst/>
              </a:prstGeom>
              <a:blipFill>
                <a:blip r:embed="rId3"/>
                <a:stretch>
                  <a:fillRect t="-8571" r="-676" b="-34286"/>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1662C39-DA5F-EEF4-A24B-BD960939FC42}"/>
              </a:ext>
            </a:extLst>
          </p:cNvPr>
          <p:cNvCxnSpPr>
            <a:cxnSpLocks/>
          </p:cNvCxnSpPr>
          <p:nvPr/>
        </p:nvCxnSpPr>
        <p:spPr>
          <a:xfrm>
            <a:off x="2411896" y="3640971"/>
            <a:ext cx="650581" cy="2950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0" name="TextBox 9">
            <a:extLst>
              <a:ext uri="{FF2B5EF4-FFF2-40B4-BE49-F238E27FC236}">
                <a16:creationId xmlns:a16="http://schemas.microsoft.com/office/drawing/2014/main" id="{6FD36FBF-F61E-302C-74A8-CD096C91441B}"/>
              </a:ext>
            </a:extLst>
          </p:cNvPr>
          <p:cNvSpPr txBox="1"/>
          <p:nvPr/>
        </p:nvSpPr>
        <p:spPr>
          <a:xfrm>
            <a:off x="1269788" y="3271639"/>
            <a:ext cx="1142108" cy="64633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dirty="0">
                <a:solidFill>
                  <a:srgbClr val="000000"/>
                </a:solidFill>
                <a:latin typeface="Aptos Light" panose="020B0004020202020204" pitchFamily="34" charset="0"/>
              </a:rPr>
              <a:t>Outcome</a:t>
            </a:r>
          </a:p>
          <a:p>
            <a:pPr algn="ctr"/>
            <a:r>
              <a:rPr lang="en-US" dirty="0">
                <a:solidFill>
                  <a:srgbClr val="000000"/>
                </a:solidFill>
                <a:latin typeface="Aptos Light" panose="020B0004020202020204" pitchFamily="34" charset="0"/>
              </a:rPr>
              <a:t>[0 or 1]</a:t>
            </a:r>
          </a:p>
        </p:txBody>
      </p:sp>
      <p:pic>
        <p:nvPicPr>
          <p:cNvPr id="11" name="Picture 10" descr="A colorful circle with lines and dots&#10;&#10;Description automatically generated">
            <a:extLst>
              <a:ext uri="{FF2B5EF4-FFF2-40B4-BE49-F238E27FC236}">
                <a16:creationId xmlns:a16="http://schemas.microsoft.com/office/drawing/2014/main" id="{DBFC39A7-BBAB-E203-1547-87C85759A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cxnSp>
        <p:nvCxnSpPr>
          <p:cNvPr id="6" name="Straight Arrow Connector 5">
            <a:extLst>
              <a:ext uri="{FF2B5EF4-FFF2-40B4-BE49-F238E27FC236}">
                <a16:creationId xmlns:a16="http://schemas.microsoft.com/office/drawing/2014/main" id="{E8E5A0F0-1FC0-D8AC-8A0F-E27D463CF30E}"/>
              </a:ext>
            </a:extLst>
          </p:cNvPr>
          <p:cNvCxnSpPr>
            <a:cxnSpLocks/>
          </p:cNvCxnSpPr>
          <p:nvPr/>
        </p:nvCxnSpPr>
        <p:spPr>
          <a:xfrm flipH="1" flipV="1">
            <a:off x="8558454" y="4194587"/>
            <a:ext cx="577558" cy="276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TextBox 7">
            <a:extLst>
              <a:ext uri="{FF2B5EF4-FFF2-40B4-BE49-F238E27FC236}">
                <a16:creationId xmlns:a16="http://schemas.microsoft.com/office/drawing/2014/main" id="{042D7C90-3557-5349-24A0-903B9999D948}"/>
              </a:ext>
            </a:extLst>
          </p:cNvPr>
          <p:cNvSpPr txBox="1"/>
          <p:nvPr/>
        </p:nvSpPr>
        <p:spPr>
          <a:xfrm>
            <a:off x="9115069" y="4459711"/>
            <a:ext cx="131638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a:solidFill>
                  <a:srgbClr val="000000"/>
                </a:solidFill>
                <a:latin typeface="Aptos Light" panose="020B0004020202020204" pitchFamily="34" charset="0"/>
              </a:rPr>
              <a:t>Risk alleles </a:t>
            </a:r>
          </a:p>
          <a:p>
            <a:pPr algn="ctr"/>
            <a:r>
              <a:rPr lang="en-US" dirty="0">
                <a:solidFill>
                  <a:srgbClr val="000000"/>
                </a:solidFill>
                <a:latin typeface="Aptos Light" panose="020B0004020202020204" pitchFamily="34" charset="0"/>
              </a:rPr>
              <a:t>[0, 1 or 2]</a:t>
            </a:r>
          </a:p>
        </p:txBody>
      </p:sp>
      <p:cxnSp>
        <p:nvCxnSpPr>
          <p:cNvPr id="12" name="Straight Arrow Connector 11">
            <a:extLst>
              <a:ext uri="{FF2B5EF4-FFF2-40B4-BE49-F238E27FC236}">
                <a16:creationId xmlns:a16="http://schemas.microsoft.com/office/drawing/2014/main" id="{85CE9471-6FA7-4293-A468-71F861EBE8B6}"/>
              </a:ext>
            </a:extLst>
          </p:cNvPr>
          <p:cNvCxnSpPr>
            <a:cxnSpLocks/>
          </p:cNvCxnSpPr>
          <p:nvPr/>
        </p:nvCxnSpPr>
        <p:spPr>
          <a:xfrm>
            <a:off x="8231508" y="3491342"/>
            <a:ext cx="0" cy="3802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0424FF53-D376-9A3B-BA77-487D0A8BBD96}"/>
              </a:ext>
            </a:extLst>
          </p:cNvPr>
          <p:cNvSpPr txBox="1"/>
          <p:nvPr/>
        </p:nvSpPr>
        <p:spPr>
          <a:xfrm>
            <a:off x="7552499" y="2865624"/>
            <a:ext cx="1358017"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000000"/>
                </a:solidFill>
                <a:latin typeface="Aptos Light" panose="020B0004020202020204" pitchFamily="34" charset="0"/>
              </a:rPr>
              <a:t>Log-Odds ratio</a:t>
            </a:r>
          </a:p>
        </p:txBody>
      </p:sp>
      <p:sp>
        <p:nvSpPr>
          <p:cNvPr id="16" name="Left Brace 15">
            <a:extLst>
              <a:ext uri="{FF2B5EF4-FFF2-40B4-BE49-F238E27FC236}">
                <a16:creationId xmlns:a16="http://schemas.microsoft.com/office/drawing/2014/main" id="{9CD6DA7D-1268-AF66-CCE9-2D0B59209DD9}"/>
              </a:ext>
            </a:extLst>
          </p:cNvPr>
          <p:cNvSpPr/>
          <p:nvPr/>
        </p:nvSpPr>
        <p:spPr>
          <a:xfrm rot="16200000">
            <a:off x="5999076" y="3052588"/>
            <a:ext cx="356260" cy="2917256"/>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3F59B27A-3023-5D0B-8922-00C898F11CAC}"/>
              </a:ext>
            </a:extLst>
          </p:cNvPr>
          <p:cNvSpPr txBox="1"/>
          <p:nvPr/>
        </p:nvSpPr>
        <p:spPr>
          <a:xfrm>
            <a:off x="4487403" y="4685311"/>
            <a:ext cx="3379606"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000000"/>
                </a:solidFill>
                <a:latin typeface="Aptos Light" panose="020B0004020202020204" pitchFamily="34" charset="0"/>
              </a:rPr>
              <a:t>Covariates</a:t>
            </a:r>
          </a:p>
          <a:p>
            <a:pPr algn="ctr"/>
            <a:r>
              <a:rPr lang="en-US" dirty="0">
                <a:solidFill>
                  <a:srgbClr val="000000"/>
                </a:solidFill>
                <a:latin typeface="Aptos Light" panose="020B0004020202020204" pitchFamily="34" charset="0"/>
              </a:rPr>
              <a:t>Age, sex and ancestry proportions and their corresponding effect sizes</a:t>
            </a:r>
          </a:p>
        </p:txBody>
      </p:sp>
      <p:cxnSp>
        <p:nvCxnSpPr>
          <p:cNvPr id="18" name="Straight Arrow Connector 17">
            <a:extLst>
              <a:ext uri="{FF2B5EF4-FFF2-40B4-BE49-F238E27FC236}">
                <a16:creationId xmlns:a16="http://schemas.microsoft.com/office/drawing/2014/main" id="{8CD04E44-206B-EB36-71BE-62E32EB90A86}"/>
              </a:ext>
            </a:extLst>
          </p:cNvPr>
          <p:cNvCxnSpPr>
            <a:cxnSpLocks/>
          </p:cNvCxnSpPr>
          <p:nvPr/>
        </p:nvCxnSpPr>
        <p:spPr>
          <a:xfrm>
            <a:off x="4055468" y="3545996"/>
            <a:ext cx="0" cy="38028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19" name="TextBox 18">
            <a:extLst>
              <a:ext uri="{FF2B5EF4-FFF2-40B4-BE49-F238E27FC236}">
                <a16:creationId xmlns:a16="http://schemas.microsoft.com/office/drawing/2014/main" id="{1053AAD7-0054-B0DF-08CD-DADD8272A43F}"/>
              </a:ext>
            </a:extLst>
          </p:cNvPr>
          <p:cNvSpPr txBox="1"/>
          <p:nvPr/>
        </p:nvSpPr>
        <p:spPr>
          <a:xfrm>
            <a:off x="2999832" y="2643122"/>
            <a:ext cx="2095771"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solidFill>
                  <a:srgbClr val="000000"/>
                </a:solidFill>
                <a:latin typeface="Aptos Light" panose="020B0004020202020204" pitchFamily="34" charset="0"/>
              </a:rPr>
              <a:t>The intercept</a:t>
            </a:r>
          </a:p>
          <a:p>
            <a:pPr algn="ctr"/>
            <a:r>
              <a:rPr lang="en-US" dirty="0">
                <a:solidFill>
                  <a:srgbClr val="000000"/>
                </a:solidFill>
                <a:latin typeface="Aptos Light" panose="020B0004020202020204" pitchFamily="34" charset="0"/>
              </a:rPr>
              <a:t>Reference/baseline risk</a:t>
            </a:r>
          </a:p>
        </p:txBody>
      </p:sp>
      <p:pic>
        <p:nvPicPr>
          <p:cNvPr id="22" name="Picture 21" descr="A black symbol with a white background&#10;&#10;Description automatically generated">
            <a:extLst>
              <a:ext uri="{FF2B5EF4-FFF2-40B4-BE49-F238E27FC236}">
                <a16:creationId xmlns:a16="http://schemas.microsoft.com/office/drawing/2014/main" id="{8028A15A-5E19-5DF1-6BE7-12A71078E71F}"/>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tretch>
            <a:fillRect/>
          </a:stretch>
        </p:blipFill>
        <p:spPr>
          <a:xfrm>
            <a:off x="8949491" y="2675899"/>
            <a:ext cx="318249" cy="318249"/>
          </a:xfrm>
          <a:prstGeom prst="rect">
            <a:avLst/>
          </a:prstGeom>
        </p:spPr>
      </p:pic>
    </p:spTree>
    <p:extLst>
      <p:ext uri="{BB962C8B-B14F-4D97-AF65-F5344CB8AC3E}">
        <p14:creationId xmlns:p14="http://schemas.microsoft.com/office/powerpoint/2010/main" val="58210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5" grpId="0" animBg="1"/>
      <p:bldP spid="16" grpId="0" animBg="1"/>
      <p:bldP spid="17"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5728CC-9C4B-743A-32ED-1BE00BAECA24}"/>
              </a:ext>
            </a:extLst>
          </p:cNvPr>
          <p:cNvSpPr>
            <a:spLocks noGrp="1"/>
          </p:cNvSpPr>
          <p:nvPr>
            <p:ph type="title"/>
          </p:nvPr>
        </p:nvSpPr>
        <p:spPr>
          <a:xfrm>
            <a:off x="503428" y="3429000"/>
            <a:ext cx="8328565" cy="1019176"/>
          </a:xfrm>
        </p:spPr>
        <p:txBody>
          <a:bodyPr/>
          <a:lstStyle/>
          <a:p>
            <a:r>
              <a:rPr lang="en-US" dirty="0"/>
              <a:t>Running a GWAS - Demonstration</a:t>
            </a:r>
          </a:p>
        </p:txBody>
      </p:sp>
      <p:pic>
        <p:nvPicPr>
          <p:cNvPr id="5" name="Picture 4" descr="A colorful circle with lines and dots&#10;&#10;Description automatically generated">
            <a:extLst>
              <a:ext uri="{FF2B5EF4-FFF2-40B4-BE49-F238E27FC236}">
                <a16:creationId xmlns:a16="http://schemas.microsoft.com/office/drawing/2014/main" id="{A11C403D-2D24-30EC-8BF6-16D112E50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2572285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056D-70AA-F24B-3427-365D61BD68A5}"/>
              </a:ext>
            </a:extLst>
          </p:cNvPr>
          <p:cNvSpPr>
            <a:spLocks noGrp="1"/>
          </p:cNvSpPr>
          <p:nvPr>
            <p:ph type="title"/>
          </p:nvPr>
        </p:nvSpPr>
        <p:spPr>
          <a:xfrm>
            <a:off x="518668" y="286559"/>
            <a:ext cx="4746059" cy="1019176"/>
          </a:xfrm>
        </p:spPr>
        <p:txBody>
          <a:bodyPr/>
          <a:lstStyle/>
          <a:p>
            <a:r>
              <a:rPr lang="en-US" dirty="0" err="1"/>
              <a:t>PopGen</a:t>
            </a:r>
            <a:r>
              <a:rPr lang="en-US" dirty="0"/>
              <a:t>-workshop GitHub page</a:t>
            </a:r>
          </a:p>
        </p:txBody>
      </p:sp>
      <p:pic>
        <p:nvPicPr>
          <p:cNvPr id="5" name="Picture 4" descr="A colorful circle with lines and dots&#10;&#10;Description automatically generated">
            <a:extLst>
              <a:ext uri="{FF2B5EF4-FFF2-40B4-BE49-F238E27FC236}">
                <a16:creationId xmlns:a16="http://schemas.microsoft.com/office/drawing/2014/main" id="{F520BCAA-FE35-0F9C-0A7B-FC3989BE9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pic>
        <p:nvPicPr>
          <p:cNvPr id="4" name="Picture 3" descr="A screenshot of a workshop&#10;&#10;Description automatically generated">
            <a:extLst>
              <a:ext uri="{FF2B5EF4-FFF2-40B4-BE49-F238E27FC236}">
                <a16:creationId xmlns:a16="http://schemas.microsoft.com/office/drawing/2014/main" id="{9E69A5DB-5CA3-C688-AD79-BC2EAF6D2BEC}"/>
              </a:ext>
            </a:extLst>
          </p:cNvPr>
          <p:cNvPicPr>
            <a:picLocks noChangeAspect="1"/>
          </p:cNvPicPr>
          <p:nvPr/>
        </p:nvPicPr>
        <p:blipFill>
          <a:blip r:embed="rId3"/>
          <a:srcRect l="4319" t="12161" r="3703" b="1901"/>
          <a:stretch/>
        </p:blipFill>
        <p:spPr>
          <a:xfrm>
            <a:off x="678873" y="1662546"/>
            <a:ext cx="7148945" cy="4405746"/>
          </a:xfrm>
          <a:prstGeom prst="rect">
            <a:avLst/>
          </a:prstGeom>
        </p:spPr>
      </p:pic>
      <p:pic>
        <p:nvPicPr>
          <p:cNvPr id="7" name="Picture 6" descr="A qr code with a few black squares&#10;&#10;Description automatically generated">
            <a:extLst>
              <a:ext uri="{FF2B5EF4-FFF2-40B4-BE49-F238E27FC236}">
                <a16:creationId xmlns:a16="http://schemas.microsoft.com/office/drawing/2014/main" id="{EE6AC950-65E2-B989-8DCA-87D37C63985A}"/>
              </a:ext>
            </a:extLst>
          </p:cNvPr>
          <p:cNvPicPr>
            <a:picLocks noChangeAspect="1"/>
          </p:cNvPicPr>
          <p:nvPr/>
        </p:nvPicPr>
        <p:blipFill>
          <a:blip r:embed="rId4"/>
          <a:stretch>
            <a:fillRect/>
          </a:stretch>
        </p:blipFill>
        <p:spPr>
          <a:xfrm>
            <a:off x="8135825" y="2133600"/>
            <a:ext cx="3029783" cy="2938318"/>
          </a:xfrm>
          <a:prstGeom prst="rect">
            <a:avLst/>
          </a:prstGeom>
        </p:spPr>
      </p:pic>
      <p:sp>
        <p:nvSpPr>
          <p:cNvPr id="8" name="TextBox 7">
            <a:extLst>
              <a:ext uri="{FF2B5EF4-FFF2-40B4-BE49-F238E27FC236}">
                <a16:creationId xmlns:a16="http://schemas.microsoft.com/office/drawing/2014/main" id="{B2B0417D-E8F5-E409-3BA5-A4B37C86D552}"/>
              </a:ext>
            </a:extLst>
          </p:cNvPr>
          <p:cNvSpPr txBox="1"/>
          <p:nvPr/>
        </p:nvSpPr>
        <p:spPr>
          <a:xfrm>
            <a:off x="8135825" y="5155322"/>
            <a:ext cx="3477490" cy="830997"/>
          </a:xfrm>
          <a:prstGeom prst="rect">
            <a:avLst/>
          </a:prstGeom>
          <a:noFill/>
        </p:spPr>
        <p:txBody>
          <a:bodyPr wrap="square" rtlCol="0">
            <a:spAutoFit/>
          </a:bodyPr>
          <a:lstStyle/>
          <a:p>
            <a:r>
              <a:rPr lang="en-US" sz="1600" dirty="0">
                <a:latin typeface="Aptos" panose="020B0004020202020204" pitchFamily="34" charset="0"/>
                <a:hlinkClick r:id="rId5"/>
              </a:rPr>
              <a:t>https://github.com/TBHostGenetics/PopGen-workshop</a:t>
            </a:r>
            <a:endParaRPr lang="en-US" sz="1600" dirty="0">
              <a:latin typeface="Aptos" panose="020B0004020202020204" pitchFamily="34" charset="0"/>
            </a:endParaRPr>
          </a:p>
          <a:p>
            <a:endParaRPr lang="en-US" sz="1600" dirty="0"/>
          </a:p>
        </p:txBody>
      </p:sp>
    </p:spTree>
    <p:extLst>
      <p:ext uri="{BB962C8B-B14F-4D97-AF65-F5344CB8AC3E}">
        <p14:creationId xmlns:p14="http://schemas.microsoft.com/office/powerpoint/2010/main" val="717487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746CE-1587-4746-3F67-CA278526C7A2}"/>
            </a:ext>
          </a:extLst>
        </p:cNvPr>
        <p:cNvGrpSpPr/>
        <p:nvPr/>
      </p:nvGrpSpPr>
      <p:grpSpPr>
        <a:xfrm>
          <a:off x="0" y="0"/>
          <a:ext cx="0" cy="0"/>
          <a:chOff x="0" y="0"/>
          <a:chExt cx="0" cy="0"/>
        </a:xfrm>
      </p:grpSpPr>
      <p:cxnSp>
        <p:nvCxnSpPr>
          <p:cNvPr id="43" name="Straight Arrow Connector 42">
            <a:extLst>
              <a:ext uri="{FF2B5EF4-FFF2-40B4-BE49-F238E27FC236}">
                <a16:creationId xmlns:a16="http://schemas.microsoft.com/office/drawing/2014/main" id="{D483F124-8F98-FAD2-75B5-4E1071B29B74}"/>
              </a:ext>
            </a:extLst>
          </p:cNvPr>
          <p:cNvCxnSpPr>
            <a:cxnSpLocks/>
          </p:cNvCxnSpPr>
          <p:nvPr/>
        </p:nvCxnSpPr>
        <p:spPr>
          <a:xfrm>
            <a:off x="7705345" y="4311624"/>
            <a:ext cx="0" cy="52895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F1EB5687-9D19-92D9-E64A-5AED430F1304}"/>
              </a:ext>
            </a:extLst>
          </p:cNvPr>
          <p:cNvCxnSpPr>
            <a:cxnSpLocks/>
          </p:cNvCxnSpPr>
          <p:nvPr/>
        </p:nvCxnSpPr>
        <p:spPr>
          <a:xfrm>
            <a:off x="9805194" y="4311624"/>
            <a:ext cx="0" cy="52895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B1DF75D1-84A3-12B5-753B-C52B60EF2A59}"/>
              </a:ext>
            </a:extLst>
          </p:cNvPr>
          <p:cNvCxnSpPr>
            <a:cxnSpLocks/>
          </p:cNvCxnSpPr>
          <p:nvPr/>
        </p:nvCxnSpPr>
        <p:spPr>
          <a:xfrm flipV="1">
            <a:off x="8592595" y="3038710"/>
            <a:ext cx="457067" cy="100333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BA18EFD8-3C14-5895-5BD1-D3502592790C}"/>
              </a:ext>
            </a:extLst>
          </p:cNvPr>
          <p:cNvCxnSpPr>
            <a:cxnSpLocks/>
          </p:cNvCxnSpPr>
          <p:nvPr/>
        </p:nvCxnSpPr>
        <p:spPr>
          <a:xfrm flipH="1" flipV="1">
            <a:off x="6305101" y="3024668"/>
            <a:ext cx="323866" cy="6096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 name="Text Placeholder 2">
            <a:extLst>
              <a:ext uri="{FF2B5EF4-FFF2-40B4-BE49-F238E27FC236}">
                <a16:creationId xmlns:a16="http://schemas.microsoft.com/office/drawing/2014/main" id="{2FF050FD-BEED-2887-DC15-D86D83AA0A4B}"/>
              </a:ext>
            </a:extLst>
          </p:cNvPr>
          <p:cNvSpPr>
            <a:spLocks noGrp="1"/>
          </p:cNvSpPr>
          <p:nvPr>
            <p:ph type="body" sz="quarter" idx="10"/>
          </p:nvPr>
        </p:nvSpPr>
        <p:spPr>
          <a:xfrm>
            <a:off x="518668" y="1384084"/>
            <a:ext cx="4156459" cy="644993"/>
          </a:xfrm>
        </p:spPr>
        <p:txBody>
          <a:bodyPr/>
          <a:lstStyle/>
          <a:p>
            <a:r>
              <a:rPr lang="en-US" dirty="0"/>
              <a:t>Reporting the results</a:t>
            </a:r>
          </a:p>
        </p:txBody>
      </p:sp>
      <p:sp>
        <p:nvSpPr>
          <p:cNvPr id="4" name="Title 3">
            <a:extLst>
              <a:ext uri="{FF2B5EF4-FFF2-40B4-BE49-F238E27FC236}">
                <a16:creationId xmlns:a16="http://schemas.microsoft.com/office/drawing/2014/main" id="{B2B9B35F-04C1-657A-9092-FD18E89D4891}"/>
              </a:ext>
            </a:extLst>
          </p:cNvPr>
          <p:cNvSpPr>
            <a:spLocks noGrp="1"/>
          </p:cNvSpPr>
          <p:nvPr>
            <p:ph type="title"/>
          </p:nvPr>
        </p:nvSpPr>
        <p:spPr/>
        <p:txBody>
          <a:bodyPr/>
          <a:lstStyle/>
          <a:p>
            <a:r>
              <a:rPr lang="en-US" dirty="0"/>
              <a:t>Theory behind GWASs</a:t>
            </a:r>
          </a:p>
        </p:txBody>
      </p:sp>
      <p:sp>
        <p:nvSpPr>
          <p:cNvPr id="46" name="Curved Down Arrow 45">
            <a:extLst>
              <a:ext uri="{FF2B5EF4-FFF2-40B4-BE49-F238E27FC236}">
                <a16:creationId xmlns:a16="http://schemas.microsoft.com/office/drawing/2014/main" id="{74BF7D16-6C87-7B07-164D-D9733149C4F1}"/>
              </a:ext>
            </a:extLst>
          </p:cNvPr>
          <p:cNvSpPr/>
          <p:nvPr/>
        </p:nvSpPr>
        <p:spPr>
          <a:xfrm>
            <a:off x="6628967" y="1905318"/>
            <a:ext cx="2564439" cy="743179"/>
          </a:xfrm>
          <a:prstGeom prst="curvedDownArrow">
            <a:avLst>
              <a:gd name="adj1" fmla="val 17300"/>
              <a:gd name="adj2" fmla="val 50000"/>
              <a:gd name="adj3" fmla="val 2500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descr="A colorful circle with lines and dots&#10;&#10;Description automatically generated">
            <a:extLst>
              <a:ext uri="{FF2B5EF4-FFF2-40B4-BE49-F238E27FC236}">
                <a16:creationId xmlns:a16="http://schemas.microsoft.com/office/drawing/2014/main" id="{C6DAC96A-F291-8C4C-FD56-49BDA52AF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graphicFrame>
        <p:nvGraphicFramePr>
          <p:cNvPr id="8" name="Content Placeholder 7">
            <a:extLst>
              <a:ext uri="{FF2B5EF4-FFF2-40B4-BE49-F238E27FC236}">
                <a16:creationId xmlns:a16="http://schemas.microsoft.com/office/drawing/2014/main" id="{A77CAE21-D390-0338-082A-D4985582A58C}"/>
              </a:ext>
            </a:extLst>
          </p:cNvPr>
          <p:cNvGraphicFramePr>
            <a:graphicFrameLocks noGrp="1"/>
          </p:cNvGraphicFramePr>
          <p:nvPr>
            <p:ph idx="1"/>
            <p:extLst>
              <p:ext uri="{D42A27DB-BD31-4B8C-83A1-F6EECF244321}">
                <p14:modId xmlns:p14="http://schemas.microsoft.com/office/powerpoint/2010/main" val="2716482098"/>
              </p:ext>
            </p:extLst>
          </p:nvPr>
        </p:nvGraphicFramePr>
        <p:xfrm>
          <a:off x="587217" y="3638294"/>
          <a:ext cx="11017566" cy="701040"/>
        </p:xfrm>
        <a:graphic>
          <a:graphicData uri="http://schemas.openxmlformats.org/drawingml/2006/table">
            <a:tbl>
              <a:tblPr firstRow="1" bandRow="1">
                <a:tableStyleId>{5C22544A-7EE6-4342-B048-85BDC9FD1C3A}</a:tableStyleId>
              </a:tblPr>
              <a:tblGrid>
                <a:gridCol w="1287466">
                  <a:extLst>
                    <a:ext uri="{9D8B030D-6E8A-4147-A177-3AD203B41FA5}">
                      <a16:colId xmlns:a16="http://schemas.microsoft.com/office/drawing/2014/main" val="891471135"/>
                    </a:ext>
                  </a:extLst>
                </a:gridCol>
                <a:gridCol w="1056286">
                  <a:extLst>
                    <a:ext uri="{9D8B030D-6E8A-4147-A177-3AD203B41FA5}">
                      <a16:colId xmlns:a16="http://schemas.microsoft.com/office/drawing/2014/main" val="566828076"/>
                    </a:ext>
                  </a:extLst>
                </a:gridCol>
                <a:gridCol w="1056286">
                  <a:extLst>
                    <a:ext uri="{9D8B030D-6E8A-4147-A177-3AD203B41FA5}">
                      <a16:colId xmlns:a16="http://schemas.microsoft.com/office/drawing/2014/main" val="1048551002"/>
                    </a:ext>
                  </a:extLst>
                </a:gridCol>
                <a:gridCol w="1056286">
                  <a:extLst>
                    <a:ext uri="{9D8B030D-6E8A-4147-A177-3AD203B41FA5}">
                      <a16:colId xmlns:a16="http://schemas.microsoft.com/office/drawing/2014/main" val="2913977031"/>
                    </a:ext>
                  </a:extLst>
                </a:gridCol>
                <a:gridCol w="1056286">
                  <a:extLst>
                    <a:ext uri="{9D8B030D-6E8A-4147-A177-3AD203B41FA5}">
                      <a16:colId xmlns:a16="http://schemas.microsoft.com/office/drawing/2014/main" val="66266738"/>
                    </a:ext>
                  </a:extLst>
                </a:gridCol>
                <a:gridCol w="1056286">
                  <a:extLst>
                    <a:ext uri="{9D8B030D-6E8A-4147-A177-3AD203B41FA5}">
                      <a16:colId xmlns:a16="http://schemas.microsoft.com/office/drawing/2014/main" val="863037147"/>
                    </a:ext>
                  </a:extLst>
                </a:gridCol>
                <a:gridCol w="1056286">
                  <a:extLst>
                    <a:ext uri="{9D8B030D-6E8A-4147-A177-3AD203B41FA5}">
                      <a16:colId xmlns:a16="http://schemas.microsoft.com/office/drawing/2014/main" val="2355101940"/>
                    </a:ext>
                  </a:extLst>
                </a:gridCol>
                <a:gridCol w="1056286">
                  <a:extLst>
                    <a:ext uri="{9D8B030D-6E8A-4147-A177-3AD203B41FA5}">
                      <a16:colId xmlns:a16="http://schemas.microsoft.com/office/drawing/2014/main" val="3792233651"/>
                    </a:ext>
                  </a:extLst>
                </a:gridCol>
                <a:gridCol w="1056286">
                  <a:extLst>
                    <a:ext uri="{9D8B030D-6E8A-4147-A177-3AD203B41FA5}">
                      <a16:colId xmlns:a16="http://schemas.microsoft.com/office/drawing/2014/main" val="958610209"/>
                    </a:ext>
                  </a:extLst>
                </a:gridCol>
                <a:gridCol w="1279812">
                  <a:extLst>
                    <a:ext uri="{9D8B030D-6E8A-4147-A177-3AD203B41FA5}">
                      <a16:colId xmlns:a16="http://schemas.microsoft.com/office/drawing/2014/main" val="4046694850"/>
                    </a:ext>
                  </a:extLst>
                </a:gridCol>
              </a:tblGrid>
              <a:tr h="0">
                <a:tc>
                  <a:txBody>
                    <a:bodyPr/>
                    <a:lstStyle/>
                    <a:p>
                      <a:pPr algn="ctr"/>
                      <a:r>
                        <a:rPr lang="en-US" sz="2000" dirty="0"/>
                        <a:t>CHROM</a:t>
                      </a:r>
                    </a:p>
                  </a:txBody>
                  <a:tcPr/>
                </a:tc>
                <a:tc>
                  <a:txBody>
                    <a:bodyPr/>
                    <a:lstStyle/>
                    <a:p>
                      <a:pPr algn="ctr"/>
                      <a:r>
                        <a:rPr lang="en-US" sz="2000" dirty="0"/>
                        <a:t>POS</a:t>
                      </a:r>
                    </a:p>
                  </a:txBody>
                  <a:tcPr/>
                </a:tc>
                <a:tc>
                  <a:txBody>
                    <a:bodyPr/>
                    <a:lstStyle/>
                    <a:p>
                      <a:pPr algn="ctr"/>
                      <a:r>
                        <a:rPr lang="en-US" sz="2000" dirty="0"/>
                        <a:t>REF</a:t>
                      </a:r>
                    </a:p>
                  </a:txBody>
                  <a:tcPr/>
                </a:tc>
                <a:tc>
                  <a:txBody>
                    <a:bodyPr/>
                    <a:lstStyle/>
                    <a:p>
                      <a:pPr algn="ctr"/>
                      <a:r>
                        <a:rPr lang="en-US" sz="2000" dirty="0"/>
                        <a:t>ALT</a:t>
                      </a:r>
                    </a:p>
                  </a:txBody>
                  <a:tcPr/>
                </a:tc>
                <a:tc>
                  <a:txBody>
                    <a:bodyPr/>
                    <a:lstStyle/>
                    <a:p>
                      <a:pPr algn="ctr"/>
                      <a:r>
                        <a:rPr lang="en-US" sz="2000" dirty="0"/>
                        <a:t>ALT Freq</a:t>
                      </a:r>
                    </a:p>
                  </a:txBody>
                  <a:tcPr/>
                </a:tc>
                <a:tc>
                  <a:txBody>
                    <a:bodyPr/>
                    <a:lstStyle/>
                    <a:p>
                      <a:pPr algn="ctr"/>
                      <a:r>
                        <a:rPr lang="en-US" sz="2000" dirty="0"/>
                        <a:t>Beta</a:t>
                      </a:r>
                    </a:p>
                  </a:txBody>
                  <a:tcPr/>
                </a:tc>
                <a:tc>
                  <a:txBody>
                    <a:bodyPr/>
                    <a:lstStyle/>
                    <a:p>
                      <a:pPr algn="ctr"/>
                      <a:r>
                        <a:rPr lang="en-US" sz="2000" dirty="0"/>
                        <a:t>95% CI</a:t>
                      </a:r>
                    </a:p>
                  </a:txBody>
                  <a:tcPr/>
                </a:tc>
                <a:tc>
                  <a:txBody>
                    <a:bodyPr/>
                    <a:lstStyle/>
                    <a:p>
                      <a:pPr algn="ctr"/>
                      <a:r>
                        <a:rPr lang="en-US" sz="2000" dirty="0"/>
                        <a:t>OR</a:t>
                      </a:r>
                    </a:p>
                  </a:txBody>
                  <a:tcPr/>
                </a:tc>
                <a:tc>
                  <a:txBody>
                    <a:bodyPr/>
                    <a:lstStyle/>
                    <a:p>
                      <a:pPr algn="ctr"/>
                      <a:r>
                        <a:rPr lang="en-US" sz="2000" dirty="0"/>
                        <a:t>SE</a:t>
                      </a:r>
                    </a:p>
                  </a:txBody>
                  <a:tcPr/>
                </a:tc>
                <a:tc>
                  <a:txBody>
                    <a:bodyPr/>
                    <a:lstStyle/>
                    <a:p>
                      <a:pPr algn="ctr"/>
                      <a:r>
                        <a:rPr lang="en-US" sz="2000" i="1" dirty="0"/>
                        <a:t>P</a:t>
                      </a:r>
                      <a:r>
                        <a:rPr lang="en-US" sz="2000" dirty="0"/>
                        <a:t>-value</a:t>
                      </a:r>
                    </a:p>
                  </a:txBody>
                  <a:tcPr/>
                </a:tc>
                <a:extLst>
                  <a:ext uri="{0D108BD9-81ED-4DB2-BD59-A6C34878D82A}">
                    <a16:rowId xmlns:a16="http://schemas.microsoft.com/office/drawing/2014/main" val="1656466837"/>
                  </a:ext>
                </a:extLst>
              </a:tr>
            </a:tbl>
          </a:graphicData>
        </a:graphic>
      </p:graphicFrame>
      <p:sp>
        <p:nvSpPr>
          <p:cNvPr id="15" name="TextBox 14">
            <a:extLst>
              <a:ext uri="{FF2B5EF4-FFF2-40B4-BE49-F238E27FC236}">
                <a16:creationId xmlns:a16="http://schemas.microsoft.com/office/drawing/2014/main" id="{8C6646BF-4CC1-0552-54CC-D3246A7E31CC}"/>
              </a:ext>
            </a:extLst>
          </p:cNvPr>
          <p:cNvSpPr txBox="1"/>
          <p:nvPr/>
        </p:nvSpPr>
        <p:spPr>
          <a:xfrm>
            <a:off x="5581165" y="2378524"/>
            <a:ext cx="1440646"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Aptos" panose="020B0004020202020204" pitchFamily="34" charset="0"/>
              </a:rPr>
              <a:t>Log-Odds ratio</a:t>
            </a:r>
          </a:p>
        </p:txBody>
      </p:sp>
      <p:sp>
        <p:nvSpPr>
          <p:cNvPr id="19" name="TextBox 18">
            <a:extLst>
              <a:ext uri="{FF2B5EF4-FFF2-40B4-BE49-F238E27FC236}">
                <a16:creationId xmlns:a16="http://schemas.microsoft.com/office/drawing/2014/main" id="{F220E926-1064-6561-3614-942E95013516}"/>
              </a:ext>
            </a:extLst>
          </p:cNvPr>
          <p:cNvSpPr txBox="1"/>
          <p:nvPr/>
        </p:nvSpPr>
        <p:spPr>
          <a:xfrm>
            <a:off x="8329339" y="2655336"/>
            <a:ext cx="1440646"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Aptos" panose="020B0004020202020204" pitchFamily="34" charset="0"/>
              </a:rPr>
              <a:t>Odds ratio</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86F0706-0561-6DFD-DD5D-D59D38D30E89}"/>
                  </a:ext>
                </a:extLst>
              </p:cNvPr>
              <p:cNvSpPr txBox="1"/>
              <p:nvPr/>
            </p:nvSpPr>
            <p:spPr>
              <a:xfrm>
                <a:off x="7407939" y="1550068"/>
                <a:ext cx="1006493" cy="3006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𝛽</m:t>
                          </m:r>
                        </m:sup>
                      </m:sSup>
                    </m:oMath>
                  </m:oMathPara>
                </a14:m>
                <a:endParaRPr lang="en-US" dirty="0"/>
              </a:p>
            </p:txBody>
          </p:sp>
        </mc:Choice>
        <mc:Fallback xmlns="">
          <p:sp>
            <p:nvSpPr>
              <p:cNvPr id="28" name="TextBox 27">
                <a:extLst>
                  <a:ext uri="{FF2B5EF4-FFF2-40B4-BE49-F238E27FC236}">
                    <a16:creationId xmlns:a16="http://schemas.microsoft.com/office/drawing/2014/main" id="{686F0706-0561-6DFD-DD5D-D59D38D30E89}"/>
                  </a:ext>
                </a:extLst>
              </p:cNvPr>
              <p:cNvSpPr txBox="1">
                <a:spLocks noRot="1" noChangeAspect="1" noMove="1" noResize="1" noEditPoints="1" noAdjustHandles="1" noChangeArrowheads="1" noChangeShapeType="1" noTextEdit="1"/>
              </p:cNvSpPr>
              <p:nvPr/>
            </p:nvSpPr>
            <p:spPr>
              <a:xfrm>
                <a:off x="7407939" y="1550068"/>
                <a:ext cx="1006493" cy="300660"/>
              </a:xfrm>
              <a:prstGeom prst="rect">
                <a:avLst/>
              </a:prstGeom>
              <a:blipFill>
                <a:blip r:embed="rId3"/>
                <a:stretch>
                  <a:fillRect l="-3750" t="-4000" r="-1250" b="-3200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1B8214A-2056-FBD6-17AF-5959892DFAF3}"/>
              </a:ext>
            </a:extLst>
          </p:cNvPr>
          <p:cNvSpPr txBox="1"/>
          <p:nvPr/>
        </p:nvSpPr>
        <p:spPr>
          <a:xfrm>
            <a:off x="9193406" y="4846907"/>
            <a:ext cx="1223575"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Aptos" panose="020B0004020202020204" pitchFamily="34" charset="0"/>
              </a:rPr>
              <a:t>Standard error</a:t>
            </a:r>
          </a:p>
        </p:txBody>
      </p:sp>
      <p:sp>
        <p:nvSpPr>
          <p:cNvPr id="44" name="TextBox 43">
            <a:extLst>
              <a:ext uri="{FF2B5EF4-FFF2-40B4-BE49-F238E27FC236}">
                <a16:creationId xmlns:a16="http://schemas.microsoft.com/office/drawing/2014/main" id="{CDD71A16-5FA1-76E6-AB7F-981B4D099562}"/>
              </a:ext>
            </a:extLst>
          </p:cNvPr>
          <p:cNvSpPr txBox="1"/>
          <p:nvPr/>
        </p:nvSpPr>
        <p:spPr>
          <a:xfrm>
            <a:off x="7076085" y="4872919"/>
            <a:ext cx="1338347"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Aptos" panose="020B0004020202020204" pitchFamily="34" charset="0"/>
              </a:rPr>
              <a:t>Confidence intervals</a:t>
            </a:r>
          </a:p>
        </p:txBody>
      </p:sp>
      <p:sp>
        <p:nvSpPr>
          <p:cNvPr id="47" name="Curved Down Arrow 46">
            <a:extLst>
              <a:ext uri="{FF2B5EF4-FFF2-40B4-BE49-F238E27FC236}">
                <a16:creationId xmlns:a16="http://schemas.microsoft.com/office/drawing/2014/main" id="{52A34ACC-CB39-9FFC-9535-C411D674DB4E}"/>
              </a:ext>
            </a:extLst>
          </p:cNvPr>
          <p:cNvSpPr/>
          <p:nvPr/>
        </p:nvSpPr>
        <p:spPr>
          <a:xfrm rot="10800000">
            <a:off x="7513436" y="5551263"/>
            <a:ext cx="2361269" cy="743179"/>
          </a:xfrm>
          <a:prstGeom prst="curvedDownArrow">
            <a:avLst>
              <a:gd name="adj1" fmla="val 17300"/>
              <a:gd name="adj2" fmla="val 50000"/>
              <a:gd name="adj3" fmla="val 2500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E002518-F406-53A5-5EAE-D0EF1C3A2EB8}"/>
                  </a:ext>
                </a:extLst>
              </p:cNvPr>
              <p:cNvSpPr txBox="1"/>
              <p:nvPr/>
            </p:nvSpPr>
            <p:spPr>
              <a:xfrm>
                <a:off x="8095769" y="6371571"/>
                <a:ext cx="1450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∓1.96 × </m:t>
                      </m:r>
                      <m:r>
                        <a:rPr lang="en-US" b="0" i="1" smtClean="0">
                          <a:latin typeface="Cambria Math" panose="02040503050406030204" pitchFamily="18" charset="0"/>
                          <a:ea typeface="Cambria Math" panose="02040503050406030204" pitchFamily="18" charset="0"/>
                        </a:rPr>
                        <m:t>𝑆𝐸</m:t>
                      </m:r>
                    </m:oMath>
                  </m:oMathPara>
                </a14:m>
                <a:endParaRPr lang="en-US" dirty="0"/>
              </a:p>
            </p:txBody>
          </p:sp>
        </mc:Choice>
        <mc:Fallback xmlns="">
          <p:sp>
            <p:nvSpPr>
              <p:cNvPr id="48" name="TextBox 47">
                <a:extLst>
                  <a:ext uri="{FF2B5EF4-FFF2-40B4-BE49-F238E27FC236}">
                    <a16:creationId xmlns:a16="http://schemas.microsoft.com/office/drawing/2014/main" id="{0E002518-F406-53A5-5EAE-D0EF1C3A2EB8}"/>
                  </a:ext>
                </a:extLst>
              </p:cNvPr>
              <p:cNvSpPr txBox="1">
                <a:spLocks noRot="1" noChangeAspect="1" noMove="1" noResize="1" noEditPoints="1" noAdjustHandles="1" noChangeArrowheads="1" noChangeShapeType="1" noTextEdit="1"/>
              </p:cNvSpPr>
              <p:nvPr/>
            </p:nvSpPr>
            <p:spPr>
              <a:xfrm>
                <a:off x="8095769" y="6371571"/>
                <a:ext cx="1450718" cy="276999"/>
              </a:xfrm>
              <a:prstGeom prst="rect">
                <a:avLst/>
              </a:prstGeom>
              <a:blipFill>
                <a:blip r:embed="rId4"/>
                <a:stretch>
                  <a:fillRect l="-5217" t="-4348" r="-2609" b="-34783"/>
                </a:stretch>
              </a:blipFill>
            </p:spPr>
            <p:txBody>
              <a:bodyPr/>
              <a:lstStyle/>
              <a:p>
                <a:r>
                  <a:rPr lang="en-US">
                    <a:noFill/>
                  </a:rPr>
                  <a:t> </a:t>
                </a:r>
              </a:p>
            </p:txBody>
          </p:sp>
        </mc:Fallback>
      </mc:AlternateContent>
    </p:spTree>
    <p:extLst>
      <p:ext uri="{BB962C8B-B14F-4D97-AF65-F5344CB8AC3E}">
        <p14:creationId xmlns:p14="http://schemas.microsoft.com/office/powerpoint/2010/main" val="256907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5" grpId="0" animBg="1"/>
      <p:bldP spid="19" grpId="0" animBg="1"/>
      <p:bldP spid="28" grpId="0"/>
      <p:bldP spid="30" grpId="0" animBg="1"/>
      <p:bldP spid="44" grpId="0" animBg="1"/>
      <p:bldP spid="47" grpId="0" animBg="1"/>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82A83-3F53-8F47-3029-64463BB821A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3F3329D-F065-41E0-78A5-989838F1053E}"/>
              </a:ext>
            </a:extLst>
          </p:cNvPr>
          <p:cNvSpPr>
            <a:spLocks noGrp="1"/>
          </p:cNvSpPr>
          <p:nvPr>
            <p:ph type="body" sz="quarter" idx="10"/>
          </p:nvPr>
        </p:nvSpPr>
        <p:spPr/>
        <p:txBody>
          <a:bodyPr/>
          <a:lstStyle/>
          <a:p>
            <a:r>
              <a:rPr lang="en-US" dirty="0"/>
              <a:t>Odds ratios</a:t>
            </a:r>
          </a:p>
        </p:txBody>
      </p:sp>
      <p:sp>
        <p:nvSpPr>
          <p:cNvPr id="4" name="Title 3">
            <a:extLst>
              <a:ext uri="{FF2B5EF4-FFF2-40B4-BE49-F238E27FC236}">
                <a16:creationId xmlns:a16="http://schemas.microsoft.com/office/drawing/2014/main" id="{6410C994-7373-CE20-109C-99EB0524666F}"/>
              </a:ext>
            </a:extLst>
          </p:cNvPr>
          <p:cNvSpPr>
            <a:spLocks noGrp="1"/>
          </p:cNvSpPr>
          <p:nvPr>
            <p:ph type="title"/>
          </p:nvPr>
        </p:nvSpPr>
        <p:spPr/>
        <p:txBody>
          <a:bodyPr/>
          <a:lstStyle/>
          <a:p>
            <a:r>
              <a:rPr lang="en-US" dirty="0"/>
              <a:t>Theory behind GWASs</a:t>
            </a:r>
          </a:p>
        </p:txBody>
      </p:sp>
      <p:sp>
        <p:nvSpPr>
          <p:cNvPr id="6" name="Content Placeholder 5">
            <a:extLst>
              <a:ext uri="{FF2B5EF4-FFF2-40B4-BE49-F238E27FC236}">
                <a16:creationId xmlns:a16="http://schemas.microsoft.com/office/drawing/2014/main" id="{B2169CF6-8C44-419F-1D3B-70235F69F42F}"/>
              </a:ext>
            </a:extLst>
          </p:cNvPr>
          <p:cNvSpPr>
            <a:spLocks noGrp="1"/>
          </p:cNvSpPr>
          <p:nvPr>
            <p:ph idx="1"/>
          </p:nvPr>
        </p:nvSpPr>
        <p:spPr>
          <a:xfrm>
            <a:off x="518668" y="2098627"/>
            <a:ext cx="6602568" cy="4414600"/>
          </a:xfrm>
        </p:spPr>
        <p:txBody>
          <a:bodyPr>
            <a:normAutofit/>
          </a:bodyPr>
          <a:lstStyle/>
          <a:p>
            <a:pPr marL="0" indent="0">
              <a:buNone/>
            </a:pPr>
            <a:r>
              <a:rPr lang="en-US" dirty="0">
                <a:latin typeface="Aptos" panose="020B0004020202020204" pitchFamily="34" charset="0"/>
              </a:rPr>
              <a:t>Describe the relative odds of the outcome occurring in individuals with the alternate allele versus individuals with the reference allele. </a:t>
            </a:r>
          </a:p>
          <a:p>
            <a:r>
              <a:rPr lang="en-US" sz="2000" b="1" dirty="0">
                <a:latin typeface="Aptos Black" panose="020B0004020202020204" pitchFamily="34" charset="0"/>
              </a:rPr>
              <a:t>OR = 1: </a:t>
            </a:r>
            <a:r>
              <a:rPr lang="en-US" sz="2000" dirty="0">
                <a:latin typeface="Aptos" panose="020B0004020202020204" pitchFamily="34" charset="0"/>
              </a:rPr>
              <a:t>There is no association between the genetic variant and the trait. The </a:t>
            </a:r>
            <a:r>
              <a:rPr lang="en-US" sz="2000" b="1" dirty="0">
                <a:latin typeface="Aptos Black" panose="020B0004020202020204" pitchFamily="34" charset="0"/>
              </a:rPr>
              <a:t>odds of the outcome are the same regardless of the allele </a:t>
            </a:r>
            <a:r>
              <a:rPr lang="en-US" sz="2000" dirty="0">
                <a:latin typeface="Aptos" panose="020B0004020202020204" pitchFamily="34" charset="0"/>
              </a:rPr>
              <a:t>(alternate or reference).</a:t>
            </a:r>
          </a:p>
          <a:p>
            <a:r>
              <a:rPr lang="en-US" sz="2000" b="1" dirty="0">
                <a:latin typeface="Aptos Black" panose="020B0004020202020204" pitchFamily="34" charset="0"/>
              </a:rPr>
              <a:t>OR &gt; 1: Increased risk </a:t>
            </a:r>
            <a:r>
              <a:rPr lang="en-US" sz="2000" dirty="0">
                <a:latin typeface="Aptos" panose="020B0004020202020204" pitchFamily="34" charset="0"/>
              </a:rPr>
              <a:t>associated with the  alternate allele. </a:t>
            </a:r>
          </a:p>
          <a:p>
            <a:r>
              <a:rPr lang="en-US" sz="2000" b="1" dirty="0">
                <a:latin typeface="Aptos Black" panose="020B0004020202020204" pitchFamily="34" charset="0"/>
              </a:rPr>
              <a:t>OR &lt; 1: </a:t>
            </a:r>
            <a:r>
              <a:rPr lang="en-US" sz="2000" dirty="0">
                <a:latin typeface="Aptos" panose="020B0004020202020204" pitchFamily="34" charset="0"/>
              </a:rPr>
              <a:t>The alternate allele is associated with a </a:t>
            </a:r>
            <a:r>
              <a:rPr lang="en-US" sz="2000" b="1" dirty="0">
                <a:latin typeface="Aptos Black" panose="020B0004020202020204" pitchFamily="34" charset="0"/>
              </a:rPr>
              <a:t>reduced risk</a:t>
            </a:r>
            <a:r>
              <a:rPr lang="en-US" sz="2000" dirty="0">
                <a:latin typeface="Aptos" panose="020B0004020202020204" pitchFamily="34" charset="0"/>
              </a:rPr>
              <a:t> or a protective effect.</a:t>
            </a:r>
          </a:p>
        </p:txBody>
      </p:sp>
      <p:pic>
        <p:nvPicPr>
          <p:cNvPr id="10" name="Picture 9" descr="A colorful circle with lines and dots&#10;&#10;Description automatically generated">
            <a:extLst>
              <a:ext uri="{FF2B5EF4-FFF2-40B4-BE49-F238E27FC236}">
                <a16:creationId xmlns:a16="http://schemas.microsoft.com/office/drawing/2014/main" id="{76760F35-EFC8-882A-4B20-3302234A4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grpSp>
        <p:nvGrpSpPr>
          <p:cNvPr id="19" name="Group 18">
            <a:extLst>
              <a:ext uri="{FF2B5EF4-FFF2-40B4-BE49-F238E27FC236}">
                <a16:creationId xmlns:a16="http://schemas.microsoft.com/office/drawing/2014/main" id="{D7338CC8-910E-D335-8566-3A1C9EFCFA37}"/>
              </a:ext>
            </a:extLst>
          </p:cNvPr>
          <p:cNvGrpSpPr/>
          <p:nvPr/>
        </p:nvGrpSpPr>
        <p:grpSpPr>
          <a:xfrm>
            <a:off x="7679037" y="2521527"/>
            <a:ext cx="3570854" cy="2743200"/>
            <a:chOff x="7679037" y="2521527"/>
            <a:chExt cx="3570854" cy="2743200"/>
          </a:xfrm>
        </p:grpSpPr>
        <p:grpSp>
          <p:nvGrpSpPr>
            <p:cNvPr id="17" name="Group 16">
              <a:extLst>
                <a:ext uri="{FF2B5EF4-FFF2-40B4-BE49-F238E27FC236}">
                  <a16:creationId xmlns:a16="http://schemas.microsoft.com/office/drawing/2014/main" id="{4863FD9B-BB0A-DD43-713B-3245F1EC3A4D}"/>
                </a:ext>
              </a:extLst>
            </p:cNvPr>
            <p:cNvGrpSpPr/>
            <p:nvPr/>
          </p:nvGrpSpPr>
          <p:grpSpPr>
            <a:xfrm>
              <a:off x="7838444" y="2888117"/>
              <a:ext cx="2954246" cy="1977812"/>
              <a:chOff x="7838445" y="3251445"/>
              <a:chExt cx="2954246" cy="1977812"/>
            </a:xfrm>
          </p:grpSpPr>
          <p:sp>
            <p:nvSpPr>
              <p:cNvPr id="12" name="TextBox 11">
                <a:extLst>
                  <a:ext uri="{FF2B5EF4-FFF2-40B4-BE49-F238E27FC236}">
                    <a16:creationId xmlns:a16="http://schemas.microsoft.com/office/drawing/2014/main" id="{19222766-0B8F-06E2-495B-0E4CD217B982}"/>
                  </a:ext>
                </a:extLst>
              </p:cNvPr>
              <p:cNvSpPr txBox="1"/>
              <p:nvPr/>
            </p:nvSpPr>
            <p:spPr>
              <a:xfrm>
                <a:off x="7838445" y="4031674"/>
                <a:ext cx="670376" cy="369332"/>
              </a:xfrm>
              <a:prstGeom prst="rect">
                <a:avLst/>
              </a:prstGeom>
              <a:noFill/>
            </p:spPr>
            <p:txBody>
              <a:bodyPr wrap="none" rtlCol="0">
                <a:spAutoFit/>
              </a:bodyPr>
              <a:lstStyle/>
              <a:p>
                <a:r>
                  <a:rPr lang="en-US" b="1" dirty="0">
                    <a:latin typeface="Aptos" panose="020B0004020202020204" pitchFamily="34" charset="0"/>
                  </a:rPr>
                  <a:t>OR =</a:t>
                </a:r>
              </a:p>
            </p:txBody>
          </p:sp>
          <p:sp>
            <p:nvSpPr>
              <p:cNvPr id="13" name="TextBox 12">
                <a:extLst>
                  <a:ext uri="{FF2B5EF4-FFF2-40B4-BE49-F238E27FC236}">
                    <a16:creationId xmlns:a16="http://schemas.microsoft.com/office/drawing/2014/main" id="{65CE79E9-0982-883A-DEAB-98F393F52232}"/>
                  </a:ext>
                </a:extLst>
              </p:cNvPr>
              <p:cNvSpPr txBox="1"/>
              <p:nvPr/>
            </p:nvSpPr>
            <p:spPr>
              <a:xfrm>
                <a:off x="8665936" y="3251445"/>
                <a:ext cx="2022763" cy="923330"/>
              </a:xfrm>
              <a:prstGeom prst="rect">
                <a:avLst/>
              </a:prstGeom>
              <a:noFill/>
            </p:spPr>
            <p:txBody>
              <a:bodyPr wrap="square" rtlCol="0">
                <a:spAutoFit/>
              </a:bodyPr>
              <a:lstStyle/>
              <a:p>
                <a:pPr algn="ctr"/>
                <a:r>
                  <a:rPr lang="en-US" b="1" dirty="0">
                    <a:latin typeface="Aptos" panose="020B0004020202020204" pitchFamily="34" charset="0"/>
                  </a:rPr>
                  <a:t>Odds that a case has the alternate allele</a:t>
                </a:r>
              </a:p>
            </p:txBody>
          </p:sp>
          <p:sp>
            <p:nvSpPr>
              <p:cNvPr id="14" name="TextBox 13">
                <a:extLst>
                  <a:ext uri="{FF2B5EF4-FFF2-40B4-BE49-F238E27FC236}">
                    <a16:creationId xmlns:a16="http://schemas.microsoft.com/office/drawing/2014/main" id="{FC4D3D11-80BA-0442-D2CB-BD712CE6C6AE}"/>
                  </a:ext>
                </a:extLst>
              </p:cNvPr>
              <p:cNvSpPr txBox="1"/>
              <p:nvPr/>
            </p:nvSpPr>
            <p:spPr>
              <a:xfrm>
                <a:off x="8665937" y="4305927"/>
                <a:ext cx="2022763" cy="923330"/>
              </a:xfrm>
              <a:prstGeom prst="rect">
                <a:avLst/>
              </a:prstGeom>
              <a:noFill/>
            </p:spPr>
            <p:txBody>
              <a:bodyPr wrap="square" rtlCol="0">
                <a:spAutoFit/>
              </a:bodyPr>
              <a:lstStyle/>
              <a:p>
                <a:pPr algn="ctr"/>
                <a:r>
                  <a:rPr lang="en-US" b="1" dirty="0">
                    <a:latin typeface="Aptos" panose="020B0004020202020204" pitchFamily="34" charset="0"/>
                  </a:rPr>
                  <a:t>Odds that a control has the alternate allele</a:t>
                </a:r>
              </a:p>
            </p:txBody>
          </p:sp>
          <p:cxnSp>
            <p:nvCxnSpPr>
              <p:cNvPr id="16" name="Straight Connector 15">
                <a:extLst>
                  <a:ext uri="{FF2B5EF4-FFF2-40B4-BE49-F238E27FC236}">
                    <a16:creationId xmlns:a16="http://schemas.microsoft.com/office/drawing/2014/main" id="{0D972381-16E5-8278-C830-93AEFE4792E6}"/>
                  </a:ext>
                </a:extLst>
              </p:cNvPr>
              <p:cNvCxnSpPr/>
              <p:nvPr/>
            </p:nvCxnSpPr>
            <p:spPr>
              <a:xfrm>
                <a:off x="8534400" y="4216340"/>
                <a:ext cx="2258291" cy="0"/>
              </a:xfrm>
              <a:prstGeom prst="line">
                <a:avLst/>
              </a:prstGeom>
            </p:spPr>
            <p:style>
              <a:lnRef idx="3">
                <a:schemeClr val="dk1"/>
              </a:lnRef>
              <a:fillRef idx="0">
                <a:schemeClr val="dk1"/>
              </a:fillRef>
              <a:effectRef idx="2">
                <a:schemeClr val="dk1"/>
              </a:effectRef>
              <a:fontRef idx="minor">
                <a:schemeClr val="tx1"/>
              </a:fontRef>
            </p:style>
          </p:cxnSp>
        </p:grpSp>
        <p:sp>
          <p:nvSpPr>
            <p:cNvPr id="18" name="Rounded Rectangle 17">
              <a:extLst>
                <a:ext uri="{FF2B5EF4-FFF2-40B4-BE49-F238E27FC236}">
                  <a16:creationId xmlns:a16="http://schemas.microsoft.com/office/drawing/2014/main" id="{956AF3E9-D570-64C8-A50C-7E0A75BBB27D}"/>
                </a:ext>
              </a:extLst>
            </p:cNvPr>
            <p:cNvSpPr/>
            <p:nvPr/>
          </p:nvSpPr>
          <p:spPr>
            <a:xfrm>
              <a:off x="7679037" y="2521527"/>
              <a:ext cx="3570854" cy="2743200"/>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86065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E6928E-051F-5D06-0139-CCB8139ED8CD}"/>
              </a:ext>
            </a:extLst>
          </p:cNvPr>
          <p:cNvSpPr>
            <a:spLocks noGrp="1"/>
          </p:cNvSpPr>
          <p:nvPr>
            <p:ph idx="1"/>
          </p:nvPr>
        </p:nvSpPr>
        <p:spPr>
          <a:xfrm>
            <a:off x="780796" y="2107426"/>
            <a:ext cx="5272532" cy="4254936"/>
          </a:xfrm>
        </p:spPr>
        <p:txBody>
          <a:bodyPr>
            <a:normAutofit/>
          </a:bodyPr>
          <a:lstStyle/>
          <a:p>
            <a:pPr algn="just"/>
            <a:r>
              <a:rPr lang="en-US" dirty="0">
                <a:latin typeface="Aptos" panose="020B0004020202020204" pitchFamily="34" charset="0"/>
              </a:rPr>
              <a:t>The </a:t>
            </a:r>
            <a:r>
              <a:rPr lang="en-US" b="1" dirty="0">
                <a:latin typeface="Aptos Black" panose="020B0004020202020204" pitchFamily="34" charset="0"/>
              </a:rPr>
              <a:t>probability</a:t>
            </a:r>
            <a:r>
              <a:rPr lang="en-US" dirty="0">
                <a:latin typeface="Aptos" panose="020B0004020202020204" pitchFamily="34" charset="0"/>
              </a:rPr>
              <a:t> of </a:t>
            </a:r>
            <a:r>
              <a:rPr lang="en-US" b="1" dirty="0">
                <a:latin typeface="Aptos Black" panose="020B0004020202020204" pitchFamily="34" charset="0"/>
              </a:rPr>
              <a:t>observing the association</a:t>
            </a:r>
            <a:r>
              <a:rPr lang="en-US" dirty="0">
                <a:latin typeface="Aptos" panose="020B0004020202020204" pitchFamily="34" charset="0"/>
              </a:rPr>
              <a:t> between SNP and outcome of interest by </a:t>
            </a:r>
            <a:r>
              <a:rPr lang="en-US" b="1" dirty="0">
                <a:latin typeface="Aptos Black" panose="020B0004020202020204" pitchFamily="34" charset="0"/>
              </a:rPr>
              <a:t>chance</a:t>
            </a:r>
            <a:r>
              <a:rPr lang="en-US" dirty="0">
                <a:latin typeface="Aptos" panose="020B0004020202020204" pitchFamily="34" charset="0"/>
              </a:rPr>
              <a:t>, assuming the null hypothesis is true. </a:t>
            </a:r>
          </a:p>
          <a:p>
            <a:pPr algn="just"/>
            <a:r>
              <a:rPr lang="en-US" b="1" dirty="0">
                <a:latin typeface="Aptos Black" panose="020B0004020202020204" pitchFamily="34" charset="0"/>
              </a:rPr>
              <a:t>Null hypothesis: </a:t>
            </a:r>
            <a:r>
              <a:rPr lang="en-US" dirty="0">
                <a:latin typeface="Aptos" panose="020B0004020202020204" pitchFamily="34" charset="0"/>
              </a:rPr>
              <a:t>there is no association between the genetic variant and outcome. </a:t>
            </a:r>
          </a:p>
        </p:txBody>
      </p:sp>
      <p:sp>
        <p:nvSpPr>
          <p:cNvPr id="3" name="Text Placeholder 2">
            <a:extLst>
              <a:ext uri="{FF2B5EF4-FFF2-40B4-BE49-F238E27FC236}">
                <a16:creationId xmlns:a16="http://schemas.microsoft.com/office/drawing/2014/main" id="{2392F06E-D6D3-99C5-23DC-BEBD4A4B7F66}"/>
              </a:ext>
            </a:extLst>
          </p:cNvPr>
          <p:cNvSpPr>
            <a:spLocks noGrp="1"/>
          </p:cNvSpPr>
          <p:nvPr>
            <p:ph type="body" sz="quarter" idx="10"/>
          </p:nvPr>
        </p:nvSpPr>
        <p:spPr/>
        <p:txBody>
          <a:bodyPr/>
          <a:lstStyle/>
          <a:p>
            <a:r>
              <a:rPr lang="en-US" dirty="0"/>
              <a:t>P-values</a:t>
            </a:r>
          </a:p>
        </p:txBody>
      </p:sp>
      <p:sp>
        <p:nvSpPr>
          <p:cNvPr id="4" name="Title 3">
            <a:extLst>
              <a:ext uri="{FF2B5EF4-FFF2-40B4-BE49-F238E27FC236}">
                <a16:creationId xmlns:a16="http://schemas.microsoft.com/office/drawing/2014/main" id="{5EDCA301-F228-63BE-F4CC-E4BE2FAFC221}"/>
              </a:ext>
            </a:extLst>
          </p:cNvPr>
          <p:cNvSpPr>
            <a:spLocks noGrp="1"/>
          </p:cNvSpPr>
          <p:nvPr>
            <p:ph type="title"/>
          </p:nvPr>
        </p:nvSpPr>
        <p:spPr/>
        <p:txBody>
          <a:bodyPr/>
          <a:lstStyle/>
          <a:p>
            <a:r>
              <a:rPr lang="en-US" dirty="0"/>
              <a:t>Theory behind GWASs</a:t>
            </a:r>
          </a:p>
        </p:txBody>
      </p:sp>
      <p:grpSp>
        <p:nvGrpSpPr>
          <p:cNvPr id="9" name="Group 8">
            <a:extLst>
              <a:ext uri="{FF2B5EF4-FFF2-40B4-BE49-F238E27FC236}">
                <a16:creationId xmlns:a16="http://schemas.microsoft.com/office/drawing/2014/main" id="{173A5C8E-3253-908B-A10C-CC802BC81C91}"/>
              </a:ext>
            </a:extLst>
          </p:cNvPr>
          <p:cNvGrpSpPr/>
          <p:nvPr/>
        </p:nvGrpSpPr>
        <p:grpSpPr>
          <a:xfrm>
            <a:off x="6505551" y="1706580"/>
            <a:ext cx="4896740" cy="4514964"/>
            <a:chOff x="6505551" y="1706580"/>
            <a:chExt cx="4896740" cy="4514964"/>
          </a:xfrm>
        </p:grpSpPr>
        <p:pic>
          <p:nvPicPr>
            <p:cNvPr id="7" name="Picture 6" descr="A screenshot of a video&#10;&#10;Description automatically generated">
              <a:extLst>
                <a:ext uri="{FF2B5EF4-FFF2-40B4-BE49-F238E27FC236}">
                  <a16:creationId xmlns:a16="http://schemas.microsoft.com/office/drawing/2014/main" id="{D626984C-E0E4-2D44-7D8B-8A49589A5C43}"/>
                </a:ext>
              </a:extLst>
            </p:cNvPr>
            <p:cNvPicPr>
              <a:picLocks noChangeAspect="1"/>
            </p:cNvPicPr>
            <p:nvPr/>
          </p:nvPicPr>
          <p:blipFill>
            <a:blip r:embed="rId2"/>
            <a:stretch>
              <a:fillRect/>
            </a:stretch>
          </p:blipFill>
          <p:spPr>
            <a:xfrm>
              <a:off x="6505551" y="1718844"/>
              <a:ext cx="4683364" cy="4502700"/>
            </a:xfrm>
            <a:prstGeom prst="rect">
              <a:avLst/>
            </a:prstGeom>
          </p:spPr>
        </p:pic>
        <p:sp>
          <p:nvSpPr>
            <p:cNvPr id="8" name="Rectangle 7">
              <a:extLst>
                <a:ext uri="{FF2B5EF4-FFF2-40B4-BE49-F238E27FC236}">
                  <a16:creationId xmlns:a16="http://schemas.microsoft.com/office/drawing/2014/main" id="{CCB18767-B080-A56E-3B6F-7329C2FAC5F1}"/>
                </a:ext>
              </a:extLst>
            </p:cNvPr>
            <p:cNvSpPr/>
            <p:nvPr/>
          </p:nvSpPr>
          <p:spPr>
            <a:xfrm>
              <a:off x="8201891" y="1706580"/>
              <a:ext cx="3200400" cy="3224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colorful circle with lines and dots&#10;&#10;Description automatically generated">
            <a:extLst>
              <a:ext uri="{FF2B5EF4-FFF2-40B4-BE49-F238E27FC236}">
                <a16:creationId xmlns:a16="http://schemas.microsoft.com/office/drawing/2014/main" id="{8B77D662-3FAD-F7AE-8324-418F20549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286022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FE142-CC34-8B2C-1E96-758DF6FAE09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64624A-F1BF-8414-6428-B980302F1AB7}"/>
              </a:ext>
            </a:extLst>
          </p:cNvPr>
          <p:cNvSpPr>
            <a:spLocks noGrp="1"/>
          </p:cNvSpPr>
          <p:nvPr>
            <p:ph idx="1"/>
          </p:nvPr>
        </p:nvSpPr>
        <p:spPr>
          <a:xfrm>
            <a:off x="518668" y="2258291"/>
            <a:ext cx="10855913" cy="4254936"/>
          </a:xfrm>
        </p:spPr>
        <p:txBody>
          <a:bodyPr>
            <a:normAutofit/>
          </a:bodyPr>
          <a:lstStyle/>
          <a:p>
            <a:pPr marL="0" indent="0">
              <a:buNone/>
            </a:pPr>
            <a:r>
              <a:rPr lang="en-US" b="1" dirty="0">
                <a:latin typeface="Aptos Black" panose="020B0004020202020204" pitchFamily="34" charset="0"/>
              </a:rPr>
              <a:t>The multiple testing burden</a:t>
            </a:r>
          </a:p>
          <a:p>
            <a:pPr algn="just"/>
            <a:r>
              <a:rPr lang="en-US" dirty="0">
                <a:latin typeface="Aptos" panose="020B0004020202020204" pitchFamily="34" charset="0"/>
              </a:rPr>
              <a:t>The </a:t>
            </a:r>
            <a:r>
              <a:rPr lang="en-US" b="1" dirty="0">
                <a:latin typeface="Aptos Black" panose="020B0004020202020204" pitchFamily="34" charset="0"/>
              </a:rPr>
              <a:t>increased likelihood </a:t>
            </a:r>
            <a:r>
              <a:rPr lang="en-US" dirty="0">
                <a:latin typeface="Aptos" panose="020B0004020202020204" pitchFamily="34" charset="0"/>
              </a:rPr>
              <a:t>of obtaining </a:t>
            </a:r>
            <a:r>
              <a:rPr lang="en-US" b="1" dirty="0">
                <a:latin typeface="Aptos Black" panose="020B0004020202020204" pitchFamily="34" charset="0"/>
              </a:rPr>
              <a:t>false-positive results </a:t>
            </a:r>
            <a:r>
              <a:rPr lang="en-US" dirty="0">
                <a:latin typeface="Aptos" panose="020B0004020202020204" pitchFamily="34" charset="0"/>
              </a:rPr>
              <a:t>when conducting a very </a:t>
            </a:r>
            <a:r>
              <a:rPr lang="en-US" b="1" dirty="0">
                <a:latin typeface="Aptos Black" panose="020B0004020202020204" pitchFamily="34" charset="0"/>
              </a:rPr>
              <a:t>large number of statistical tests</a:t>
            </a:r>
            <a:r>
              <a:rPr lang="en-US" dirty="0">
                <a:latin typeface="Aptos" panose="020B0004020202020204" pitchFamily="34" charset="0"/>
              </a:rPr>
              <a:t>.</a:t>
            </a:r>
          </a:p>
          <a:p>
            <a:pPr algn="just"/>
            <a:r>
              <a:rPr lang="en-US" dirty="0">
                <a:latin typeface="Aptos" panose="020B0004020202020204" pitchFamily="34" charset="0"/>
              </a:rPr>
              <a:t>Since GWAS involves testing each genetic variant (often millions of SNPs) for association with the trait, the vast number of tests increases the probability of observing significant associations purely by chance.</a:t>
            </a:r>
          </a:p>
          <a:p>
            <a:pPr algn="just"/>
            <a:r>
              <a:rPr lang="en-US" dirty="0">
                <a:latin typeface="Aptos" panose="020B0004020202020204" pitchFamily="34" charset="0"/>
              </a:rPr>
              <a:t>If the </a:t>
            </a:r>
            <a:r>
              <a:rPr lang="en-US" b="1" dirty="0">
                <a:latin typeface="Aptos Black" panose="020B0004020202020204" pitchFamily="34" charset="0"/>
              </a:rPr>
              <a:t>conventional p-value threshold of 0.05 </a:t>
            </a:r>
            <a:r>
              <a:rPr lang="en-US" dirty="0">
                <a:latin typeface="Aptos" panose="020B0004020202020204" pitchFamily="34" charset="0"/>
              </a:rPr>
              <a:t>were used, </a:t>
            </a:r>
            <a:r>
              <a:rPr lang="en-US" b="1" dirty="0">
                <a:latin typeface="Aptos Black" panose="020B0004020202020204" pitchFamily="34" charset="0"/>
              </a:rPr>
              <a:t>5% of SNPs would show significant results by chance alone</a:t>
            </a:r>
            <a:r>
              <a:rPr lang="en-US" dirty="0">
                <a:latin typeface="Aptos" panose="020B0004020202020204" pitchFamily="34" charset="0"/>
              </a:rPr>
              <a:t>.</a:t>
            </a:r>
          </a:p>
        </p:txBody>
      </p:sp>
      <p:sp>
        <p:nvSpPr>
          <p:cNvPr id="3" name="Text Placeholder 2">
            <a:extLst>
              <a:ext uri="{FF2B5EF4-FFF2-40B4-BE49-F238E27FC236}">
                <a16:creationId xmlns:a16="http://schemas.microsoft.com/office/drawing/2014/main" id="{9B78F24D-5D67-36FD-FBB8-A0882C091A11}"/>
              </a:ext>
            </a:extLst>
          </p:cNvPr>
          <p:cNvSpPr>
            <a:spLocks noGrp="1"/>
          </p:cNvSpPr>
          <p:nvPr>
            <p:ph type="body" sz="quarter" idx="10"/>
          </p:nvPr>
        </p:nvSpPr>
        <p:spPr/>
        <p:txBody>
          <a:bodyPr/>
          <a:lstStyle/>
          <a:p>
            <a:r>
              <a:rPr lang="en-US" dirty="0"/>
              <a:t>P-values</a:t>
            </a:r>
          </a:p>
        </p:txBody>
      </p:sp>
      <p:sp>
        <p:nvSpPr>
          <p:cNvPr id="4" name="Title 3">
            <a:extLst>
              <a:ext uri="{FF2B5EF4-FFF2-40B4-BE49-F238E27FC236}">
                <a16:creationId xmlns:a16="http://schemas.microsoft.com/office/drawing/2014/main" id="{E9E4F203-6310-53DD-4C83-01C8544C3A01}"/>
              </a:ext>
            </a:extLst>
          </p:cNvPr>
          <p:cNvSpPr>
            <a:spLocks noGrp="1"/>
          </p:cNvSpPr>
          <p:nvPr>
            <p:ph type="title"/>
          </p:nvPr>
        </p:nvSpPr>
        <p:spPr/>
        <p:txBody>
          <a:bodyPr/>
          <a:lstStyle/>
          <a:p>
            <a:r>
              <a:rPr lang="en-US" dirty="0"/>
              <a:t>Theory behind GWASs</a:t>
            </a:r>
          </a:p>
        </p:txBody>
      </p:sp>
      <p:pic>
        <p:nvPicPr>
          <p:cNvPr id="5" name="Picture 4" descr="A colorful circle with lines and dots&#10;&#10;Description automatically generated">
            <a:extLst>
              <a:ext uri="{FF2B5EF4-FFF2-40B4-BE49-F238E27FC236}">
                <a16:creationId xmlns:a16="http://schemas.microsoft.com/office/drawing/2014/main" id="{F8975F37-C0C2-7FF7-B973-708B5FA5C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14058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B1EA54D1-E7D1-A740-AA26-B16D16042E22}"/>
              </a:ext>
            </a:extLst>
          </p:cNvPr>
          <p:cNvSpPr>
            <a:spLocks noGrp="1"/>
          </p:cNvSpPr>
          <p:nvPr>
            <p:ph idx="1"/>
          </p:nvPr>
        </p:nvSpPr>
        <p:spPr>
          <a:xfrm>
            <a:off x="534765" y="1787811"/>
            <a:ext cx="11122470" cy="5070189"/>
          </a:xfrm>
        </p:spPr>
        <p:txBody>
          <a:bodyPr>
            <a:normAutofit/>
          </a:bodyPr>
          <a:lstStyle/>
          <a:p>
            <a:r>
              <a:rPr lang="en-GB" i="1" dirty="0"/>
              <a:t>Genome-wide association studies</a:t>
            </a:r>
          </a:p>
          <a:p>
            <a:pPr marL="342900" indent="-342900">
              <a:buFont typeface="System Font Regular"/>
              <a:buChar char="-"/>
            </a:pPr>
            <a:r>
              <a:rPr lang="en-GB" dirty="0"/>
              <a:t>The What and The Why: Theory behind GWAS</a:t>
            </a:r>
          </a:p>
          <a:p>
            <a:pPr marL="342900" indent="-342900">
              <a:buFont typeface="System Font Regular"/>
              <a:buChar char="-"/>
            </a:pPr>
            <a:r>
              <a:rPr lang="en-GB" dirty="0"/>
              <a:t>The How: Basic steps to conducting a GWAS</a:t>
            </a:r>
          </a:p>
          <a:p>
            <a:endParaRPr lang="en-GB" dirty="0"/>
          </a:p>
          <a:p>
            <a:r>
              <a:rPr lang="en-GB" i="1" dirty="0"/>
              <a:t>Limitations of GWAS</a:t>
            </a:r>
          </a:p>
          <a:p>
            <a:endParaRPr lang="en-GB" i="1" dirty="0"/>
          </a:p>
          <a:p>
            <a:r>
              <a:rPr lang="en-GB" i="1" dirty="0"/>
              <a:t>Demonstration</a:t>
            </a:r>
          </a:p>
          <a:p>
            <a:endParaRPr lang="en-GB" i="1" dirty="0"/>
          </a:p>
          <a:p>
            <a:endParaRPr lang="en-GB" i="1" dirty="0"/>
          </a:p>
          <a:p>
            <a:endParaRPr lang="en-GB" dirty="0"/>
          </a:p>
        </p:txBody>
      </p:sp>
      <p:sp>
        <p:nvSpPr>
          <p:cNvPr id="14" name="Title 13">
            <a:extLst>
              <a:ext uri="{FF2B5EF4-FFF2-40B4-BE49-F238E27FC236}">
                <a16:creationId xmlns:a16="http://schemas.microsoft.com/office/drawing/2014/main" id="{8E3A3F8C-6230-504C-8AFC-31068B2D2720}"/>
              </a:ext>
            </a:extLst>
          </p:cNvPr>
          <p:cNvSpPr>
            <a:spLocks noGrp="1"/>
          </p:cNvSpPr>
          <p:nvPr>
            <p:ph type="title"/>
          </p:nvPr>
        </p:nvSpPr>
        <p:spPr/>
        <p:txBody>
          <a:bodyPr/>
          <a:lstStyle/>
          <a:p>
            <a:r>
              <a:rPr lang="en-GB" dirty="0"/>
              <a:t>Contents</a:t>
            </a:r>
          </a:p>
        </p:txBody>
      </p:sp>
      <p:pic>
        <p:nvPicPr>
          <p:cNvPr id="2" name="Picture 1" descr="A colorful circle with lines and dots&#10;&#10;Description automatically generated">
            <a:extLst>
              <a:ext uri="{FF2B5EF4-FFF2-40B4-BE49-F238E27FC236}">
                <a16:creationId xmlns:a16="http://schemas.microsoft.com/office/drawing/2014/main" id="{095C236D-E82F-7AEA-0870-51A2246DF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2180766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D71975-A206-D8F9-AEB0-AEC706C9B2F2}"/>
              </a:ext>
            </a:extLst>
          </p:cNvPr>
          <p:cNvSpPr>
            <a:spLocks noGrp="1"/>
          </p:cNvSpPr>
          <p:nvPr>
            <p:ph idx="1"/>
          </p:nvPr>
        </p:nvSpPr>
        <p:spPr>
          <a:xfrm>
            <a:off x="518668" y="2098628"/>
            <a:ext cx="11122470" cy="3375288"/>
          </a:xfrm>
        </p:spPr>
        <p:txBody>
          <a:bodyPr>
            <a:normAutofit fontScale="92500"/>
          </a:bodyPr>
          <a:lstStyle/>
          <a:p>
            <a:pPr marL="0" indent="0">
              <a:buNone/>
            </a:pPr>
            <a:r>
              <a:rPr lang="en-US" b="1" dirty="0">
                <a:latin typeface="Aptos Black" panose="020B0004020202020204" pitchFamily="34" charset="0"/>
              </a:rPr>
              <a:t>The multiple testing burden</a:t>
            </a:r>
            <a:endParaRPr lang="en-US" dirty="0">
              <a:latin typeface="Aptos" panose="020B0004020202020204" pitchFamily="34" charset="0"/>
            </a:endParaRPr>
          </a:p>
          <a:p>
            <a:pPr algn="just"/>
            <a:r>
              <a:rPr lang="en-US" dirty="0">
                <a:latin typeface="Aptos" panose="020B0004020202020204" pitchFamily="34" charset="0"/>
              </a:rPr>
              <a:t>In GWASs, we use a </a:t>
            </a:r>
            <a:r>
              <a:rPr lang="en-US" b="1" dirty="0">
                <a:latin typeface="Aptos Black" panose="020B0004020202020204" pitchFamily="34" charset="0"/>
              </a:rPr>
              <a:t>more stringent p-value threshold </a:t>
            </a:r>
            <a:r>
              <a:rPr lang="en-US" dirty="0">
                <a:latin typeface="Aptos" panose="020B0004020202020204" pitchFamily="34" charset="0"/>
              </a:rPr>
              <a:t>to reduce the chance of false positives while preserving true associations.</a:t>
            </a:r>
          </a:p>
          <a:p>
            <a:pPr algn="just"/>
            <a:r>
              <a:rPr lang="en-US" dirty="0">
                <a:latin typeface="Aptos" panose="020B0004020202020204" pitchFamily="34" charset="0"/>
              </a:rPr>
              <a:t>There are several multiple testing correction methods. The most used method is </a:t>
            </a:r>
            <a:r>
              <a:rPr lang="en-US" b="1" dirty="0">
                <a:latin typeface="Aptos Black" panose="020B0004020202020204" pitchFamily="34" charset="0"/>
              </a:rPr>
              <a:t>Bonferroni correction. </a:t>
            </a:r>
            <a:r>
              <a:rPr lang="en-US" dirty="0">
                <a:latin typeface="Aptos" panose="020B0004020202020204" pitchFamily="34" charset="0"/>
              </a:rPr>
              <a:t>It adjusts the significance threshold by </a:t>
            </a:r>
            <a:r>
              <a:rPr lang="en-US" b="1" dirty="0">
                <a:latin typeface="Aptos Black" panose="020B0004020202020204" pitchFamily="34" charset="0"/>
              </a:rPr>
              <a:t>dividing the standard alpha level (typically 0.05) by the total number of tests performed</a:t>
            </a:r>
            <a:r>
              <a:rPr lang="en-US" dirty="0">
                <a:latin typeface="Aptos" panose="020B0004020202020204" pitchFamily="34" charset="0"/>
              </a:rPr>
              <a:t>.</a:t>
            </a:r>
          </a:p>
          <a:p>
            <a:endParaRPr lang="en-US" dirty="0">
              <a:latin typeface="Aptos" panose="020B0004020202020204" pitchFamily="34" charset="0"/>
            </a:endParaRPr>
          </a:p>
          <a:p>
            <a:pPr marL="0" indent="0">
              <a:buNone/>
            </a:pPr>
            <a:r>
              <a:rPr lang="en-US" dirty="0">
                <a:latin typeface="Aptos" panose="020B0004020202020204" pitchFamily="34" charset="0"/>
              </a:rPr>
              <a:t>Example: For a GWAS with 1 million SNPs…</a:t>
            </a:r>
          </a:p>
          <a:p>
            <a:pPr marL="0" indent="0">
              <a:buNone/>
            </a:pPr>
            <a:endParaRPr lang="en-US" dirty="0">
              <a:latin typeface="Aptos" panose="020B0004020202020204" pitchFamily="34" charset="0"/>
            </a:endParaRPr>
          </a:p>
        </p:txBody>
      </p:sp>
      <p:sp>
        <p:nvSpPr>
          <p:cNvPr id="3" name="Text Placeholder 2">
            <a:extLst>
              <a:ext uri="{FF2B5EF4-FFF2-40B4-BE49-F238E27FC236}">
                <a16:creationId xmlns:a16="http://schemas.microsoft.com/office/drawing/2014/main" id="{8CB56470-72B7-1840-BB67-3D4DB12DB097}"/>
              </a:ext>
            </a:extLst>
          </p:cNvPr>
          <p:cNvSpPr>
            <a:spLocks noGrp="1"/>
          </p:cNvSpPr>
          <p:nvPr>
            <p:ph type="body" sz="quarter" idx="10"/>
          </p:nvPr>
        </p:nvSpPr>
        <p:spPr/>
        <p:txBody>
          <a:bodyPr/>
          <a:lstStyle/>
          <a:p>
            <a:r>
              <a:rPr lang="en-US" dirty="0"/>
              <a:t>P-values</a:t>
            </a:r>
          </a:p>
        </p:txBody>
      </p:sp>
      <p:sp>
        <p:nvSpPr>
          <p:cNvPr id="4" name="Title 3">
            <a:extLst>
              <a:ext uri="{FF2B5EF4-FFF2-40B4-BE49-F238E27FC236}">
                <a16:creationId xmlns:a16="http://schemas.microsoft.com/office/drawing/2014/main" id="{0EE29731-8309-021C-2184-443A42B10ACA}"/>
              </a:ext>
            </a:extLst>
          </p:cNvPr>
          <p:cNvSpPr>
            <a:spLocks noGrp="1"/>
          </p:cNvSpPr>
          <p:nvPr>
            <p:ph type="title"/>
          </p:nvPr>
        </p:nvSpPr>
        <p:spPr/>
        <p:txBody>
          <a:bodyPr/>
          <a:lstStyle/>
          <a:p>
            <a:r>
              <a:rPr lang="en-US" dirty="0"/>
              <a:t>Theory behind GWASs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E3DEB4-2C11-A41B-2061-23C056334EFF}"/>
                  </a:ext>
                </a:extLst>
              </p:cNvPr>
              <p:cNvSpPr txBox="1"/>
              <p:nvPr/>
            </p:nvSpPr>
            <p:spPr>
              <a:xfrm>
                <a:off x="5008418" y="5667880"/>
                <a:ext cx="2635273"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0.05</m:t>
                          </m:r>
                        </m:num>
                        <m:den>
                          <m:r>
                            <a:rPr lang="en-US" b="0" i="1" smtClean="0">
                              <a:latin typeface="Cambria Math" panose="02040503050406030204" pitchFamily="18" charset="0"/>
                            </a:rPr>
                            <m:t>1000000</m:t>
                          </m:r>
                        </m:den>
                      </m:f>
                      <m:r>
                        <a:rPr lang="en-US" b="0" i="1" smtClean="0">
                          <a:latin typeface="Cambria Math" panose="02040503050406030204" pitchFamily="18" charset="0"/>
                        </a:rPr>
                        <m:t>=5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oMath>
                  </m:oMathPara>
                </a14:m>
                <a:endParaRPr lang="en-US" dirty="0"/>
              </a:p>
            </p:txBody>
          </p:sp>
        </mc:Choice>
        <mc:Fallback xmlns="">
          <p:sp>
            <p:nvSpPr>
              <p:cNvPr id="5" name="TextBox 4">
                <a:extLst>
                  <a:ext uri="{FF2B5EF4-FFF2-40B4-BE49-F238E27FC236}">
                    <a16:creationId xmlns:a16="http://schemas.microsoft.com/office/drawing/2014/main" id="{79E3DEB4-2C11-A41B-2061-23C056334EFF}"/>
                  </a:ext>
                </a:extLst>
              </p:cNvPr>
              <p:cNvSpPr txBox="1">
                <a:spLocks noRot="1" noChangeAspect="1" noMove="1" noResize="1" noEditPoints="1" noAdjustHandles="1" noChangeArrowheads="1" noChangeShapeType="1" noTextEdit="1"/>
              </p:cNvSpPr>
              <p:nvPr/>
            </p:nvSpPr>
            <p:spPr>
              <a:xfrm>
                <a:off x="5008418" y="5667880"/>
                <a:ext cx="2635273" cy="525978"/>
              </a:xfrm>
              <a:prstGeom prst="rect">
                <a:avLst/>
              </a:prstGeom>
              <a:blipFill>
                <a:blip r:embed="rId2"/>
                <a:stretch>
                  <a:fillRect l="-962" t="-4762" r="-481" b="-14286"/>
                </a:stretch>
              </a:blipFill>
            </p:spPr>
            <p:txBody>
              <a:bodyPr/>
              <a:lstStyle/>
              <a:p>
                <a:r>
                  <a:rPr lang="en-US">
                    <a:noFill/>
                  </a:rPr>
                  <a:t> </a:t>
                </a:r>
              </a:p>
            </p:txBody>
          </p:sp>
        </mc:Fallback>
      </mc:AlternateContent>
      <p:pic>
        <p:nvPicPr>
          <p:cNvPr id="6" name="Picture 5" descr="A colorful circle with lines and dots&#10;&#10;Description automatically generated">
            <a:extLst>
              <a:ext uri="{FF2B5EF4-FFF2-40B4-BE49-F238E27FC236}">
                <a16:creationId xmlns:a16="http://schemas.microsoft.com/office/drawing/2014/main" id="{D929F89E-6572-DF05-345F-09C720E88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412700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5ECB0A-5C3B-EB46-DE0C-980C02615AD6}"/>
              </a:ext>
            </a:extLst>
          </p:cNvPr>
          <p:cNvSpPr>
            <a:spLocks noGrp="1"/>
          </p:cNvSpPr>
          <p:nvPr>
            <p:ph idx="1"/>
          </p:nvPr>
        </p:nvSpPr>
        <p:spPr/>
        <p:txBody>
          <a:bodyPr>
            <a:normAutofit/>
          </a:bodyPr>
          <a:lstStyle/>
          <a:p>
            <a:pPr marL="0" indent="0">
              <a:buNone/>
            </a:pPr>
            <a:r>
              <a:rPr lang="en-ZA" b="1" dirty="0">
                <a:latin typeface="Aptos Black" panose="020B0004020202020204" pitchFamily="34" charset="0"/>
              </a:rPr>
              <a:t>The multiple testing burden</a:t>
            </a:r>
          </a:p>
          <a:p>
            <a:pPr algn="just"/>
            <a:r>
              <a:rPr lang="en-ZA" dirty="0"/>
              <a:t>W</a:t>
            </a:r>
            <a:r>
              <a:rPr lang="en-ZA" dirty="0">
                <a:latin typeface="Aptos" panose="020B0004020202020204" pitchFamily="34" charset="0"/>
              </a:rPr>
              <a:t>hile </a:t>
            </a:r>
            <a:r>
              <a:rPr lang="en-ZA" b="1" dirty="0">
                <a:latin typeface="Aptos Black" panose="020B0004020202020204" pitchFamily="34" charset="0"/>
              </a:rPr>
              <a:t>stringent thresholds </a:t>
            </a:r>
            <a:r>
              <a:rPr lang="en-ZA" dirty="0">
                <a:latin typeface="Aptos" panose="020B0004020202020204" pitchFamily="34" charset="0"/>
              </a:rPr>
              <a:t>effectively reduce false positives, they also </a:t>
            </a:r>
            <a:r>
              <a:rPr lang="en-ZA" b="1" dirty="0">
                <a:latin typeface="Aptos Black" panose="020B0004020202020204" pitchFamily="34" charset="0"/>
              </a:rPr>
              <a:t>increase the risk of false negatives (missing true associations) </a:t>
            </a:r>
            <a:r>
              <a:rPr lang="en-ZA" dirty="0">
                <a:latin typeface="Aptos" panose="020B0004020202020204" pitchFamily="34" charset="0"/>
              </a:rPr>
              <a:t>by making it harder for weak but real associations to reach significance.</a:t>
            </a:r>
          </a:p>
          <a:p>
            <a:pPr algn="just"/>
            <a:r>
              <a:rPr lang="en-ZA" dirty="0">
                <a:latin typeface="Aptos" panose="020B0004020202020204" pitchFamily="34" charset="0"/>
              </a:rPr>
              <a:t>To counteract this</a:t>
            </a:r>
            <a:r>
              <a:rPr lang="en-ZA" b="1" dirty="0">
                <a:latin typeface="Aptos Black" panose="020B0004020202020204" pitchFamily="34" charset="0"/>
              </a:rPr>
              <a:t>, GWAS studies often require very large sample sizes</a:t>
            </a:r>
            <a:r>
              <a:rPr lang="en-ZA" dirty="0">
                <a:latin typeface="Aptos" panose="020B0004020202020204" pitchFamily="34" charset="0"/>
              </a:rPr>
              <a:t> to achieve enough </a:t>
            </a:r>
            <a:r>
              <a:rPr lang="en-ZA" b="1" dirty="0">
                <a:latin typeface="Aptos Black" panose="020B0004020202020204" pitchFamily="34" charset="0"/>
              </a:rPr>
              <a:t>power</a:t>
            </a:r>
            <a:r>
              <a:rPr lang="en-ZA" dirty="0">
                <a:latin typeface="Aptos" panose="020B0004020202020204" pitchFamily="34" charset="0"/>
              </a:rPr>
              <a:t> to detect true associations despite the strict significance threshold.</a:t>
            </a:r>
          </a:p>
          <a:p>
            <a:pPr algn="just"/>
            <a:r>
              <a:rPr lang="en-ZA" b="1" dirty="0">
                <a:latin typeface="Aptos Black" panose="020B0004020202020204" pitchFamily="34" charset="0"/>
              </a:rPr>
              <a:t>Power: </a:t>
            </a:r>
            <a:r>
              <a:rPr lang="en-ZA" dirty="0">
                <a:latin typeface="Aptos" panose="020B0004020202020204" pitchFamily="34" charset="0"/>
              </a:rPr>
              <a:t>the</a:t>
            </a:r>
            <a:r>
              <a:rPr lang="en-ZA" b="1" dirty="0">
                <a:latin typeface="Aptos Black" panose="020B0004020202020204" pitchFamily="34" charset="0"/>
              </a:rPr>
              <a:t> probability </a:t>
            </a:r>
            <a:r>
              <a:rPr lang="en-ZA" dirty="0">
                <a:latin typeface="Aptos" panose="020B0004020202020204" pitchFamily="34" charset="0"/>
              </a:rPr>
              <a:t>of correctly identifying a true association between a SNP and the outcome of interest.</a:t>
            </a:r>
            <a:endParaRPr lang="en-US" dirty="0">
              <a:latin typeface="Aptos" panose="020B0004020202020204" pitchFamily="34" charset="0"/>
            </a:endParaRPr>
          </a:p>
        </p:txBody>
      </p:sp>
      <p:sp>
        <p:nvSpPr>
          <p:cNvPr id="3" name="Text Placeholder 2">
            <a:extLst>
              <a:ext uri="{FF2B5EF4-FFF2-40B4-BE49-F238E27FC236}">
                <a16:creationId xmlns:a16="http://schemas.microsoft.com/office/drawing/2014/main" id="{8053EE4B-4A2D-C7BD-F7ED-FD1162482801}"/>
              </a:ext>
            </a:extLst>
          </p:cNvPr>
          <p:cNvSpPr>
            <a:spLocks noGrp="1"/>
          </p:cNvSpPr>
          <p:nvPr>
            <p:ph type="body" sz="quarter" idx="10"/>
          </p:nvPr>
        </p:nvSpPr>
        <p:spPr/>
        <p:txBody>
          <a:bodyPr/>
          <a:lstStyle/>
          <a:p>
            <a:r>
              <a:rPr lang="en-US" dirty="0"/>
              <a:t>P-values</a:t>
            </a:r>
          </a:p>
        </p:txBody>
      </p:sp>
      <p:sp>
        <p:nvSpPr>
          <p:cNvPr id="4" name="Title 3">
            <a:extLst>
              <a:ext uri="{FF2B5EF4-FFF2-40B4-BE49-F238E27FC236}">
                <a16:creationId xmlns:a16="http://schemas.microsoft.com/office/drawing/2014/main" id="{DC621CF2-2716-D53B-D270-D84F8CB75D00}"/>
              </a:ext>
            </a:extLst>
          </p:cNvPr>
          <p:cNvSpPr>
            <a:spLocks noGrp="1"/>
          </p:cNvSpPr>
          <p:nvPr>
            <p:ph type="title"/>
          </p:nvPr>
        </p:nvSpPr>
        <p:spPr/>
        <p:txBody>
          <a:bodyPr/>
          <a:lstStyle/>
          <a:p>
            <a:r>
              <a:rPr lang="en-US" dirty="0"/>
              <a:t>Theory behind GWASs</a:t>
            </a:r>
          </a:p>
        </p:txBody>
      </p:sp>
      <p:pic>
        <p:nvPicPr>
          <p:cNvPr id="5" name="Picture 4" descr="A colorful circle with lines and dots&#10;&#10;Description automatically generated">
            <a:extLst>
              <a:ext uri="{FF2B5EF4-FFF2-40B4-BE49-F238E27FC236}">
                <a16:creationId xmlns:a16="http://schemas.microsoft.com/office/drawing/2014/main" id="{410FAF0A-433C-374A-E6C1-E69596F94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297989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C5A89-FA15-8E8F-8161-299E3803D73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995D6A6-3C14-A587-9A8E-DDDC774F77D1}"/>
              </a:ext>
            </a:extLst>
          </p:cNvPr>
          <p:cNvSpPr>
            <a:spLocks noGrp="1"/>
          </p:cNvSpPr>
          <p:nvPr>
            <p:ph type="body" sz="quarter" idx="10"/>
          </p:nvPr>
        </p:nvSpPr>
        <p:spPr/>
        <p:txBody>
          <a:bodyPr/>
          <a:lstStyle/>
          <a:p>
            <a:r>
              <a:rPr lang="en-US" dirty="0"/>
              <a:t>Reporting the results</a:t>
            </a:r>
          </a:p>
        </p:txBody>
      </p:sp>
      <p:sp>
        <p:nvSpPr>
          <p:cNvPr id="4" name="Title 3">
            <a:extLst>
              <a:ext uri="{FF2B5EF4-FFF2-40B4-BE49-F238E27FC236}">
                <a16:creationId xmlns:a16="http://schemas.microsoft.com/office/drawing/2014/main" id="{A883F28B-033D-FFCF-FCED-94A6A83DC752}"/>
              </a:ext>
            </a:extLst>
          </p:cNvPr>
          <p:cNvSpPr>
            <a:spLocks noGrp="1"/>
          </p:cNvSpPr>
          <p:nvPr>
            <p:ph type="title"/>
          </p:nvPr>
        </p:nvSpPr>
        <p:spPr/>
        <p:txBody>
          <a:bodyPr/>
          <a:lstStyle/>
          <a:p>
            <a:r>
              <a:rPr lang="en-US" dirty="0"/>
              <a:t>Theory behind GWASs</a:t>
            </a:r>
          </a:p>
        </p:txBody>
      </p:sp>
      <p:pic>
        <p:nvPicPr>
          <p:cNvPr id="5" name="Content Placeholder 4" descr="A chart of different types of diabetes&#10;&#10;Description automatically generated">
            <a:extLst>
              <a:ext uri="{FF2B5EF4-FFF2-40B4-BE49-F238E27FC236}">
                <a16:creationId xmlns:a16="http://schemas.microsoft.com/office/drawing/2014/main" id="{2C175BD7-F4D3-7801-F80A-5EE08262AF7F}"/>
              </a:ext>
            </a:extLst>
          </p:cNvPr>
          <p:cNvPicPr>
            <a:picLocks noGrp="1" noChangeAspect="1"/>
          </p:cNvPicPr>
          <p:nvPr>
            <p:ph idx="1"/>
          </p:nvPr>
        </p:nvPicPr>
        <p:blipFill>
          <a:blip r:embed="rId2"/>
          <a:stretch>
            <a:fillRect/>
          </a:stretch>
        </p:blipFill>
        <p:spPr>
          <a:xfrm>
            <a:off x="6525493" y="1544173"/>
            <a:ext cx="4768206" cy="4810032"/>
          </a:xfrm>
        </p:spPr>
      </p:pic>
      <p:pic>
        <p:nvPicPr>
          <p:cNvPr id="7" name="Picture 6" descr="A colorful circle with lines and dots&#10;&#10;Description automatically generated">
            <a:extLst>
              <a:ext uri="{FF2B5EF4-FFF2-40B4-BE49-F238E27FC236}">
                <a16:creationId xmlns:a16="http://schemas.microsoft.com/office/drawing/2014/main" id="{5202C0D6-BD1B-5484-561E-5496DB4CB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9" name="Content Placeholder 1">
            <a:extLst>
              <a:ext uri="{FF2B5EF4-FFF2-40B4-BE49-F238E27FC236}">
                <a16:creationId xmlns:a16="http://schemas.microsoft.com/office/drawing/2014/main" id="{C2ED64C3-865D-2E8A-F6DF-7B4B68A378A5}"/>
              </a:ext>
            </a:extLst>
          </p:cNvPr>
          <p:cNvSpPr txBox="1">
            <a:spLocks/>
          </p:cNvSpPr>
          <p:nvPr/>
        </p:nvSpPr>
        <p:spPr>
          <a:xfrm>
            <a:off x="518668" y="2098626"/>
            <a:ext cx="5147841" cy="20438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tos" panose="020B0004020202020204" pitchFamily="34" charset="0"/>
              </a:rPr>
              <a:t>The distribution of </a:t>
            </a:r>
            <a:r>
              <a:rPr lang="en-US" i="1" dirty="0">
                <a:latin typeface="Aptos" panose="020B0004020202020204" pitchFamily="34" charset="0"/>
              </a:rPr>
              <a:t>p</a:t>
            </a:r>
            <a:r>
              <a:rPr lang="en-US" dirty="0">
                <a:latin typeface="Aptos" panose="020B0004020202020204" pitchFamily="34" charset="0"/>
              </a:rPr>
              <a:t>-values (as –log</a:t>
            </a:r>
            <a:r>
              <a:rPr lang="en-US" baseline="-25000" dirty="0">
                <a:latin typeface="Aptos" panose="020B0004020202020204" pitchFamily="34" charset="0"/>
              </a:rPr>
              <a:t>10 </a:t>
            </a:r>
            <a:r>
              <a:rPr lang="en-US" i="1" dirty="0">
                <a:latin typeface="Aptos" panose="020B0004020202020204" pitchFamily="34" charset="0"/>
              </a:rPr>
              <a:t>p</a:t>
            </a:r>
            <a:r>
              <a:rPr lang="en-US" dirty="0">
                <a:latin typeface="Aptos" panose="020B0004020202020204" pitchFamily="34" charset="0"/>
              </a:rPr>
              <a:t>) for the association of each SNP with the disease is shown in ”Manhattan plots.”</a:t>
            </a:r>
          </a:p>
          <a:p>
            <a:endParaRPr lang="en-US" dirty="0">
              <a:latin typeface="Aptos" panose="020B0004020202020204" pitchFamily="34" charset="0"/>
            </a:endParaRPr>
          </a:p>
        </p:txBody>
      </p:sp>
      <p:sp>
        <p:nvSpPr>
          <p:cNvPr id="10" name="Content Placeholder 1">
            <a:extLst>
              <a:ext uri="{FF2B5EF4-FFF2-40B4-BE49-F238E27FC236}">
                <a16:creationId xmlns:a16="http://schemas.microsoft.com/office/drawing/2014/main" id="{07E1AC79-87E3-AA57-F370-B812B09398F7}"/>
              </a:ext>
            </a:extLst>
          </p:cNvPr>
          <p:cNvSpPr txBox="1">
            <a:spLocks/>
          </p:cNvSpPr>
          <p:nvPr/>
        </p:nvSpPr>
        <p:spPr>
          <a:xfrm>
            <a:off x="518668" y="3844027"/>
            <a:ext cx="4395011" cy="20438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tos" panose="020B0004020202020204" pitchFamily="34" charset="0"/>
              </a:rPr>
              <a:t>QQ-plots are used to compare the observed p-values to the expected p-values under the null hypothesis.</a:t>
            </a:r>
          </a:p>
          <a:p>
            <a:endParaRPr lang="en-US" dirty="0">
              <a:latin typeface="Aptos" panose="020B0004020202020204" pitchFamily="34" charset="0"/>
            </a:endParaRPr>
          </a:p>
        </p:txBody>
      </p:sp>
    </p:spTree>
    <p:extLst>
      <p:ext uri="{BB962C8B-B14F-4D97-AF65-F5344CB8AC3E}">
        <p14:creationId xmlns:p14="http://schemas.microsoft.com/office/powerpoint/2010/main" val="4674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A83CE-F469-B533-9F94-75C9CDAFEE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3CE473-580A-7AC7-B222-74795C03ED29}"/>
              </a:ext>
            </a:extLst>
          </p:cNvPr>
          <p:cNvSpPr>
            <a:spLocks noGrp="1"/>
          </p:cNvSpPr>
          <p:nvPr>
            <p:ph type="title"/>
          </p:nvPr>
        </p:nvSpPr>
        <p:spPr/>
        <p:txBody>
          <a:bodyPr/>
          <a:lstStyle/>
          <a:p>
            <a:r>
              <a:rPr lang="en-US" dirty="0"/>
              <a:t>Theory behind GWASs</a:t>
            </a:r>
          </a:p>
        </p:txBody>
      </p:sp>
      <p:pic>
        <p:nvPicPr>
          <p:cNvPr id="5" name="Content Placeholder 4" descr="A chart of different types of diabetes&#10;&#10;Description automatically generated">
            <a:extLst>
              <a:ext uri="{FF2B5EF4-FFF2-40B4-BE49-F238E27FC236}">
                <a16:creationId xmlns:a16="http://schemas.microsoft.com/office/drawing/2014/main" id="{B56E3730-117D-EADD-E193-9147C9B75484}"/>
              </a:ext>
            </a:extLst>
          </p:cNvPr>
          <p:cNvPicPr>
            <a:picLocks noGrp="1" noChangeAspect="1"/>
          </p:cNvPicPr>
          <p:nvPr>
            <p:ph idx="1"/>
          </p:nvPr>
        </p:nvPicPr>
        <p:blipFill>
          <a:blip r:embed="rId2"/>
          <a:stretch>
            <a:fillRect/>
          </a:stretch>
        </p:blipFill>
        <p:spPr>
          <a:xfrm>
            <a:off x="645476" y="1503223"/>
            <a:ext cx="4768206" cy="4810032"/>
          </a:xfrm>
        </p:spPr>
      </p:pic>
      <p:pic>
        <p:nvPicPr>
          <p:cNvPr id="7" name="Picture 6" descr="A colorful circle with lines and dots&#10;&#10;Description automatically generated">
            <a:extLst>
              <a:ext uri="{FF2B5EF4-FFF2-40B4-BE49-F238E27FC236}">
                <a16:creationId xmlns:a16="http://schemas.microsoft.com/office/drawing/2014/main" id="{72614158-6384-28AD-044F-AD8E5D6FA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pic>
        <p:nvPicPr>
          <p:cNvPr id="12" name="Picture 11" descr="A collection of graphs showing different values&#10;&#10;Description automatically generated with medium confidence">
            <a:extLst>
              <a:ext uri="{FF2B5EF4-FFF2-40B4-BE49-F238E27FC236}">
                <a16:creationId xmlns:a16="http://schemas.microsoft.com/office/drawing/2014/main" id="{14F9E4B5-AF0A-C652-2C67-CCF54007E579}"/>
              </a:ext>
            </a:extLst>
          </p:cNvPr>
          <p:cNvPicPr>
            <a:picLocks noChangeAspect="1"/>
          </p:cNvPicPr>
          <p:nvPr/>
        </p:nvPicPr>
        <p:blipFill>
          <a:blip r:embed="rId4"/>
          <a:stretch>
            <a:fillRect/>
          </a:stretch>
        </p:blipFill>
        <p:spPr>
          <a:xfrm>
            <a:off x="5649238" y="2091236"/>
            <a:ext cx="6395989" cy="4107769"/>
          </a:xfrm>
          <a:prstGeom prst="rect">
            <a:avLst/>
          </a:prstGeom>
        </p:spPr>
      </p:pic>
    </p:spTree>
    <p:extLst>
      <p:ext uri="{BB962C8B-B14F-4D97-AF65-F5344CB8AC3E}">
        <p14:creationId xmlns:p14="http://schemas.microsoft.com/office/powerpoint/2010/main" val="3565884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1B997D1-33C6-057C-E376-8FE473AA23DC}"/>
                  </a:ext>
                </a:extLst>
              </p:cNvPr>
              <p:cNvSpPr>
                <a:spLocks noGrp="1"/>
              </p:cNvSpPr>
              <p:nvPr>
                <p:ph idx="1"/>
              </p:nvPr>
            </p:nvSpPr>
            <p:spPr>
              <a:xfrm>
                <a:off x="518668" y="2098627"/>
                <a:ext cx="6283914" cy="4414600"/>
              </a:xfrm>
            </p:spPr>
            <p:txBody>
              <a:bodyPr>
                <a:normAutofit fontScale="92500" lnSpcReduction="20000"/>
              </a:bodyPr>
              <a:lstStyle/>
              <a:p>
                <a:pPr marL="0" indent="0">
                  <a:buNone/>
                </a:pPr>
                <a:r>
                  <a:rPr lang="en-US" b="1" dirty="0">
                    <a:latin typeface="Aptos Black" panose="020B0004020202020204" pitchFamily="34" charset="0"/>
                  </a:rPr>
                  <a:t>Inflation factor (</a:t>
                </a:r>
                <a14:m>
                  <m:oMath xmlns:m="http://schemas.openxmlformats.org/officeDocument/2006/math">
                    <m:r>
                      <a:rPr lang="en-US" b="1" i="0" smtClean="0">
                        <a:latin typeface="Cambria Math" panose="02040503050406030204" pitchFamily="18" charset="0"/>
                        <a:ea typeface="Cambria Math" panose="02040503050406030204" pitchFamily="18" charset="0"/>
                      </a:rPr>
                      <m:t>𝛌</m:t>
                    </m:r>
                  </m:oMath>
                </a14:m>
                <a:r>
                  <a:rPr lang="en-US" b="1" dirty="0">
                    <a:latin typeface="Aptos Black" panose="020B0004020202020204" pitchFamily="34" charset="0"/>
                  </a:rPr>
                  <a:t>)</a:t>
                </a:r>
              </a:p>
              <a:p>
                <a:r>
                  <a:rPr lang="en-US" dirty="0">
                    <a:latin typeface="Aptos" panose="020B0004020202020204" pitchFamily="34" charset="0"/>
                  </a:rPr>
                  <a:t>A measure used to assess potential inflation or deviation in the distribution of p-values across the genome. Inflation can be a sign of systematic bias, such as population stratification, that leads to false-positive associations. </a:t>
                </a:r>
              </a:p>
              <a:p>
                <a14:m>
                  <m:oMath xmlns:m="http://schemas.openxmlformats.org/officeDocument/2006/math">
                    <m:r>
                      <a:rPr lang="en-US" b="1" i="0" smtClean="0">
                        <a:latin typeface="Cambria Math" panose="02040503050406030204" pitchFamily="18" charset="0"/>
                        <a:ea typeface="Cambria Math" panose="02040503050406030204" pitchFamily="18" charset="0"/>
                      </a:rPr>
                      <m:t>𝛌</m:t>
                    </m:r>
                  </m:oMath>
                </a14:m>
                <a:r>
                  <a:rPr lang="en-US" b="1" dirty="0">
                    <a:latin typeface="Aptos Black" panose="020B0004020202020204" pitchFamily="34" charset="0"/>
                  </a:rPr>
                  <a:t> = 1: </a:t>
                </a:r>
                <a:r>
                  <a:rPr lang="en-US" dirty="0">
                    <a:latin typeface="Aptos" panose="020B0004020202020204" pitchFamily="34" charset="0"/>
                  </a:rPr>
                  <a:t> There is little to </a:t>
                </a:r>
                <a:r>
                  <a:rPr lang="en-US" b="1" dirty="0">
                    <a:latin typeface="Aptos Black" panose="020B0004020202020204" pitchFamily="34" charset="0"/>
                  </a:rPr>
                  <a:t>no inflation </a:t>
                </a:r>
                <a:r>
                  <a:rPr lang="en-US" dirty="0">
                    <a:latin typeface="Aptos" panose="020B0004020202020204" pitchFamily="34" charset="0"/>
                  </a:rPr>
                  <a:t>and the GWAS results are less likely to contain false positives. </a:t>
                </a:r>
                <a:endParaRPr lang="en-US" b="1" dirty="0">
                  <a:latin typeface="Aptos Black" panose="020B0004020202020204" pitchFamily="34" charset="0"/>
                </a:endParaRPr>
              </a:p>
              <a:p>
                <a14:m>
                  <m:oMath xmlns:m="http://schemas.openxmlformats.org/officeDocument/2006/math">
                    <m:r>
                      <a:rPr lang="en-US" b="1" i="0" smtClean="0">
                        <a:latin typeface="Cambria Math" panose="02040503050406030204" pitchFamily="18" charset="0"/>
                        <a:ea typeface="Cambria Math" panose="02040503050406030204" pitchFamily="18" charset="0"/>
                      </a:rPr>
                      <m:t>𝛌</m:t>
                    </m:r>
                  </m:oMath>
                </a14:m>
                <a:r>
                  <a:rPr lang="en-US" b="1" dirty="0">
                    <a:latin typeface="Aptos Black" panose="020B0004020202020204" pitchFamily="34" charset="0"/>
                  </a:rPr>
                  <a:t> &gt; 1: </a:t>
                </a:r>
                <a:r>
                  <a:rPr lang="en-US" dirty="0">
                    <a:latin typeface="Aptos" panose="020B0004020202020204" pitchFamily="34" charset="0"/>
                  </a:rPr>
                  <a:t>Indicates </a:t>
                </a:r>
                <a:r>
                  <a:rPr lang="en-US" b="1" dirty="0">
                    <a:latin typeface="Aptos Black" panose="020B0004020202020204" pitchFamily="34" charset="0"/>
                  </a:rPr>
                  <a:t>inflation</a:t>
                </a:r>
                <a:r>
                  <a:rPr lang="en-US" dirty="0">
                    <a:latin typeface="Aptos" panose="020B0004020202020204" pitchFamily="34" charset="0"/>
                  </a:rPr>
                  <a:t>.</a:t>
                </a:r>
                <a:endParaRPr lang="en-US" b="1" dirty="0">
                  <a:latin typeface="Aptos Black" panose="020B0004020202020204" pitchFamily="34" charset="0"/>
                </a:endParaRPr>
              </a:p>
              <a:p>
                <a14:m>
                  <m:oMath xmlns:m="http://schemas.openxmlformats.org/officeDocument/2006/math">
                    <m:r>
                      <a:rPr lang="en-US" b="1" i="0" smtClean="0">
                        <a:latin typeface="Cambria Math" panose="02040503050406030204" pitchFamily="18" charset="0"/>
                        <a:ea typeface="Cambria Math" panose="02040503050406030204" pitchFamily="18" charset="0"/>
                      </a:rPr>
                      <m:t>𝛌</m:t>
                    </m:r>
                  </m:oMath>
                </a14:m>
                <a:r>
                  <a:rPr lang="en-US" b="1" dirty="0">
                    <a:latin typeface="Aptos Black" panose="020B0004020202020204" pitchFamily="34" charset="0"/>
                  </a:rPr>
                  <a:t> &lt; 1: </a:t>
                </a:r>
                <a:r>
                  <a:rPr lang="en-US" dirty="0">
                    <a:latin typeface="Aptos" panose="020B0004020202020204" pitchFamily="34" charset="0"/>
                  </a:rPr>
                  <a:t>Indicates </a:t>
                </a:r>
                <a:r>
                  <a:rPr lang="en-US" b="1" dirty="0">
                    <a:latin typeface="Aptos Black" panose="020B0004020202020204" pitchFamily="34" charset="0"/>
                  </a:rPr>
                  <a:t>deflation</a:t>
                </a:r>
                <a:r>
                  <a:rPr lang="en-US" dirty="0">
                    <a:latin typeface="Aptos" panose="020B0004020202020204" pitchFamily="34" charset="0"/>
                  </a:rPr>
                  <a:t>, possibly due to overcorrection or other biases that </a:t>
                </a:r>
                <a:r>
                  <a:rPr lang="en-US" b="1" dirty="0">
                    <a:latin typeface="Aptos Black" panose="020B0004020202020204" pitchFamily="34" charset="0"/>
                  </a:rPr>
                  <a:t>reduce the power</a:t>
                </a:r>
                <a:r>
                  <a:rPr lang="en-US" dirty="0">
                    <a:latin typeface="Aptos" panose="020B0004020202020204" pitchFamily="34" charset="0"/>
                  </a:rPr>
                  <a:t> of the study. </a:t>
                </a:r>
                <a:endParaRPr lang="en-US" b="1" dirty="0">
                  <a:latin typeface="Aptos Black" panose="020B0004020202020204" pitchFamily="34" charset="0"/>
                </a:endParaRPr>
              </a:p>
            </p:txBody>
          </p:sp>
        </mc:Choice>
        <mc:Fallback xmlns="">
          <p:sp>
            <p:nvSpPr>
              <p:cNvPr id="2" name="Content Placeholder 1">
                <a:extLst>
                  <a:ext uri="{FF2B5EF4-FFF2-40B4-BE49-F238E27FC236}">
                    <a16:creationId xmlns:a16="http://schemas.microsoft.com/office/drawing/2014/main" id="{61B997D1-33C6-057C-E376-8FE473AA23DC}"/>
                  </a:ext>
                </a:extLst>
              </p:cNvPr>
              <p:cNvSpPr>
                <a:spLocks noGrp="1" noRot="1" noChangeAspect="1" noMove="1" noResize="1" noEditPoints="1" noAdjustHandles="1" noChangeArrowheads="1" noChangeShapeType="1" noTextEdit="1"/>
              </p:cNvSpPr>
              <p:nvPr>
                <p:ph idx="1"/>
              </p:nvPr>
            </p:nvSpPr>
            <p:spPr>
              <a:xfrm>
                <a:off x="518668" y="2098627"/>
                <a:ext cx="6283914" cy="4414600"/>
              </a:xfrm>
              <a:blipFill>
                <a:blip r:embed="rId2"/>
                <a:stretch>
                  <a:fillRect l="-1008" t="-2299" r="-201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693ACF94-E5FC-5BB3-D504-46CDB966E81A}"/>
              </a:ext>
            </a:extLst>
          </p:cNvPr>
          <p:cNvSpPr>
            <a:spLocks noGrp="1"/>
          </p:cNvSpPr>
          <p:nvPr>
            <p:ph type="body" sz="quarter" idx="10"/>
          </p:nvPr>
        </p:nvSpPr>
        <p:spPr/>
        <p:txBody>
          <a:bodyPr/>
          <a:lstStyle/>
          <a:p>
            <a:r>
              <a:rPr lang="en-US" dirty="0"/>
              <a:t>Reporting the results</a:t>
            </a:r>
          </a:p>
        </p:txBody>
      </p:sp>
      <p:sp>
        <p:nvSpPr>
          <p:cNvPr id="4" name="Title 3">
            <a:extLst>
              <a:ext uri="{FF2B5EF4-FFF2-40B4-BE49-F238E27FC236}">
                <a16:creationId xmlns:a16="http://schemas.microsoft.com/office/drawing/2014/main" id="{5E7F0A27-E5A0-6F78-68A6-E926D89D2726}"/>
              </a:ext>
            </a:extLst>
          </p:cNvPr>
          <p:cNvSpPr>
            <a:spLocks noGrp="1"/>
          </p:cNvSpPr>
          <p:nvPr>
            <p:ph type="title"/>
          </p:nvPr>
        </p:nvSpPr>
        <p:spPr/>
        <p:txBody>
          <a:bodyPr/>
          <a:lstStyle/>
          <a:p>
            <a:r>
              <a:rPr lang="en-US" dirty="0"/>
              <a:t>Theory behind GWASs</a:t>
            </a:r>
          </a:p>
        </p:txBody>
      </p:sp>
      <p:pic>
        <p:nvPicPr>
          <p:cNvPr id="14" name="Picture 13" descr="A graph showing a curve&#10;&#10;Description automatically generated">
            <a:extLst>
              <a:ext uri="{FF2B5EF4-FFF2-40B4-BE49-F238E27FC236}">
                <a16:creationId xmlns:a16="http://schemas.microsoft.com/office/drawing/2014/main" id="{07E853CF-256B-7F34-4CC6-FD344781ABF0}"/>
              </a:ext>
            </a:extLst>
          </p:cNvPr>
          <p:cNvPicPr>
            <a:picLocks noChangeAspect="1"/>
          </p:cNvPicPr>
          <p:nvPr/>
        </p:nvPicPr>
        <p:blipFill>
          <a:blip r:embed="rId3"/>
          <a:stretch>
            <a:fillRect/>
          </a:stretch>
        </p:blipFill>
        <p:spPr>
          <a:xfrm>
            <a:off x="7148942" y="4305927"/>
            <a:ext cx="3797877" cy="2344066"/>
          </a:xfrm>
          <a:prstGeom prst="rect">
            <a:avLst/>
          </a:prstGeom>
        </p:spPr>
      </p:pic>
      <p:pic>
        <p:nvPicPr>
          <p:cNvPr id="16" name="Picture 15" descr="A graph of a graph&#10;&#10;Description automatically generated">
            <a:extLst>
              <a:ext uri="{FF2B5EF4-FFF2-40B4-BE49-F238E27FC236}">
                <a16:creationId xmlns:a16="http://schemas.microsoft.com/office/drawing/2014/main" id="{0819C58F-F6EB-B895-CEAF-01278DBB8119}"/>
              </a:ext>
            </a:extLst>
          </p:cNvPr>
          <p:cNvPicPr>
            <a:picLocks noChangeAspect="1"/>
          </p:cNvPicPr>
          <p:nvPr/>
        </p:nvPicPr>
        <p:blipFill>
          <a:blip r:embed="rId4"/>
          <a:stretch>
            <a:fillRect/>
          </a:stretch>
        </p:blipFill>
        <p:spPr>
          <a:xfrm>
            <a:off x="7552933" y="1384084"/>
            <a:ext cx="3073504" cy="2818950"/>
          </a:xfrm>
          <a:prstGeom prst="rect">
            <a:avLst/>
          </a:prstGeom>
        </p:spPr>
      </p:pic>
      <p:pic>
        <p:nvPicPr>
          <p:cNvPr id="17" name="Picture 16" descr="A colorful circle with lines and dots&#10;&#10;Description automatically generated">
            <a:extLst>
              <a:ext uri="{FF2B5EF4-FFF2-40B4-BE49-F238E27FC236}">
                <a16:creationId xmlns:a16="http://schemas.microsoft.com/office/drawing/2014/main" id="{67A59CD2-4ADB-1211-B7AF-1BC207BFD7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106132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EEA82-C0AC-B938-1597-3737F6A4AB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15F5C34-C5FC-EF8B-FC2A-FC80A2CC0C8C}"/>
              </a:ext>
            </a:extLst>
          </p:cNvPr>
          <p:cNvSpPr>
            <a:spLocks noGrp="1"/>
          </p:cNvSpPr>
          <p:nvPr>
            <p:ph type="title"/>
          </p:nvPr>
        </p:nvSpPr>
        <p:spPr>
          <a:xfrm>
            <a:off x="503428" y="3429000"/>
            <a:ext cx="8328565" cy="1019176"/>
          </a:xfrm>
        </p:spPr>
        <p:txBody>
          <a:bodyPr/>
          <a:lstStyle/>
          <a:p>
            <a:r>
              <a:rPr lang="en-US" dirty="0"/>
              <a:t>Reporting the results - Demonstration</a:t>
            </a:r>
          </a:p>
        </p:txBody>
      </p:sp>
      <p:pic>
        <p:nvPicPr>
          <p:cNvPr id="5" name="Picture 4" descr="A colorful circle with lines and dots&#10;&#10;Description automatically generated">
            <a:extLst>
              <a:ext uri="{FF2B5EF4-FFF2-40B4-BE49-F238E27FC236}">
                <a16:creationId xmlns:a16="http://schemas.microsoft.com/office/drawing/2014/main" id="{3C52E4F2-3C9D-25AB-06C9-DEFF97CB3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40141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77987E-E3F9-5777-4164-0BDB9356661B}"/>
              </a:ext>
            </a:extLst>
          </p:cNvPr>
          <p:cNvSpPr>
            <a:spLocks noGrp="1"/>
          </p:cNvSpPr>
          <p:nvPr>
            <p:ph idx="1"/>
          </p:nvPr>
        </p:nvSpPr>
        <p:spPr/>
        <p:txBody>
          <a:bodyPr>
            <a:normAutofit/>
          </a:bodyPr>
          <a:lstStyle/>
          <a:p>
            <a:r>
              <a:rPr lang="en-US" dirty="0" err="1">
                <a:latin typeface="Aptos" panose="020B0004020202020204" pitchFamily="34" charset="0"/>
              </a:rPr>
              <a:t>Uffelmann</a:t>
            </a:r>
            <a:r>
              <a:rPr lang="en-US" dirty="0">
                <a:latin typeface="Aptos" panose="020B0004020202020204" pitchFamily="34" charset="0"/>
              </a:rPr>
              <a:t>, E., Huang, Q.Q., </a:t>
            </a:r>
            <a:r>
              <a:rPr lang="en-US" dirty="0" err="1">
                <a:latin typeface="Aptos" panose="020B0004020202020204" pitchFamily="34" charset="0"/>
              </a:rPr>
              <a:t>Munung</a:t>
            </a:r>
            <a:r>
              <a:rPr lang="en-US" dirty="0">
                <a:latin typeface="Aptos" panose="020B0004020202020204" pitchFamily="34" charset="0"/>
              </a:rPr>
              <a:t>, N.S. </a:t>
            </a:r>
            <a:r>
              <a:rPr lang="en-US" i="1" dirty="0">
                <a:latin typeface="Aptos" panose="020B0004020202020204" pitchFamily="34" charset="0"/>
              </a:rPr>
              <a:t>et al. “</a:t>
            </a:r>
            <a:r>
              <a:rPr lang="en-US" dirty="0">
                <a:latin typeface="Aptos" panose="020B0004020202020204" pitchFamily="34" charset="0"/>
              </a:rPr>
              <a:t>Genome-wide association studies.” </a:t>
            </a:r>
            <a:r>
              <a:rPr lang="en-US" i="1" dirty="0">
                <a:latin typeface="Aptos" panose="020B0004020202020204" pitchFamily="34" charset="0"/>
              </a:rPr>
              <a:t>Nat Rev Methods Primers </a:t>
            </a:r>
            <a:r>
              <a:rPr lang="en-US" dirty="0">
                <a:latin typeface="Aptos" panose="020B0004020202020204" pitchFamily="34" charset="0"/>
              </a:rPr>
              <a:t>1, 59 (2021). </a:t>
            </a:r>
          </a:p>
        </p:txBody>
      </p:sp>
      <p:sp>
        <p:nvSpPr>
          <p:cNvPr id="3" name="Text Placeholder 2">
            <a:extLst>
              <a:ext uri="{FF2B5EF4-FFF2-40B4-BE49-F238E27FC236}">
                <a16:creationId xmlns:a16="http://schemas.microsoft.com/office/drawing/2014/main" id="{6D8E8C8A-67CE-0ACB-4017-8DB8A83EE19B}"/>
              </a:ext>
            </a:extLst>
          </p:cNvPr>
          <p:cNvSpPr>
            <a:spLocks noGrp="1"/>
          </p:cNvSpPr>
          <p:nvPr>
            <p:ph type="body" sz="quarter" idx="10"/>
          </p:nvPr>
        </p:nvSpPr>
        <p:spPr/>
        <p:txBody>
          <a:bodyPr/>
          <a:lstStyle/>
          <a:p>
            <a:r>
              <a:rPr lang="en-US" dirty="0"/>
              <a:t>GWAS </a:t>
            </a:r>
          </a:p>
        </p:txBody>
      </p:sp>
      <p:sp>
        <p:nvSpPr>
          <p:cNvPr id="4" name="Title 3">
            <a:extLst>
              <a:ext uri="{FF2B5EF4-FFF2-40B4-BE49-F238E27FC236}">
                <a16:creationId xmlns:a16="http://schemas.microsoft.com/office/drawing/2014/main" id="{1219ACCC-2038-B1FE-F105-0A3BA7997332}"/>
              </a:ext>
            </a:extLst>
          </p:cNvPr>
          <p:cNvSpPr>
            <a:spLocks noGrp="1"/>
          </p:cNvSpPr>
          <p:nvPr>
            <p:ph type="title"/>
          </p:nvPr>
        </p:nvSpPr>
        <p:spPr/>
        <p:txBody>
          <a:bodyPr/>
          <a:lstStyle/>
          <a:p>
            <a:r>
              <a:rPr lang="en-US" dirty="0"/>
              <a:t>Recommended reading</a:t>
            </a:r>
          </a:p>
        </p:txBody>
      </p:sp>
      <p:pic>
        <p:nvPicPr>
          <p:cNvPr id="5" name="Picture 4" descr="A colorful circle with lines and dots&#10;&#10;Description automatically generated">
            <a:extLst>
              <a:ext uri="{FF2B5EF4-FFF2-40B4-BE49-F238E27FC236}">
                <a16:creationId xmlns:a16="http://schemas.microsoft.com/office/drawing/2014/main" id="{91C74316-C1BF-6549-B361-8CA5A56FD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8135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Photo by ...">
            <a:extLst>
              <a:ext uri="{FF2B5EF4-FFF2-40B4-BE49-F238E27FC236}">
                <a16:creationId xmlns:a16="http://schemas.microsoft.com/office/drawing/2014/main" id="{B771A239-7A8C-2444-AA6D-1DEFD6A71A75}"/>
              </a:ext>
            </a:extLst>
          </p:cNvPr>
          <p:cNvSpPr txBox="1"/>
          <p:nvPr/>
        </p:nvSpPr>
        <p:spPr>
          <a:xfrm>
            <a:off x="10214658" y="6364406"/>
            <a:ext cx="1285239" cy="230832"/>
          </a:xfrm>
          <a:prstGeom prst="rect">
            <a:avLst/>
          </a:prstGeom>
          <a:noFill/>
        </p:spPr>
        <p:txBody>
          <a:bodyPr wrap="square" rtlCol="0">
            <a:spAutoFit/>
          </a:bodyPr>
          <a:lstStyle/>
          <a:p>
            <a:pPr algn="r"/>
            <a:r>
              <a:rPr lang="en-GB" sz="900">
                <a:solidFill>
                  <a:schemeClr val="bg1">
                    <a:lumMod val="95000"/>
                  </a:schemeClr>
                </a:solidFill>
                <a:latin typeface="Trebuchet MS" panose="020B0703020202090204" pitchFamily="34" charset="0"/>
              </a:rPr>
              <a:t>Photo by Stefan Els</a:t>
            </a:r>
          </a:p>
        </p:txBody>
      </p:sp>
      <p:sp>
        <p:nvSpPr>
          <p:cNvPr id="6" name="Round Single Corner of Rectangle ">
            <a:extLst>
              <a:ext uri="{FF2B5EF4-FFF2-40B4-BE49-F238E27FC236}">
                <a16:creationId xmlns:a16="http://schemas.microsoft.com/office/drawing/2014/main" id="{A2A7F4FA-0D31-47C4-81F2-46112F27E962}"/>
              </a:ext>
            </a:extLst>
          </p:cNvPr>
          <p:cNvSpPr/>
          <p:nvPr/>
        </p:nvSpPr>
        <p:spPr>
          <a:xfrm rot="5400000">
            <a:off x="842973" y="1069579"/>
            <a:ext cx="1942572" cy="3101468"/>
          </a:xfrm>
          <a:prstGeom prst="round1Rect">
            <a:avLst/>
          </a:prstGeom>
          <a:solidFill>
            <a:srgbClr val="4D535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a:extLst>
              <a:ext uri="{FF2B5EF4-FFF2-40B4-BE49-F238E27FC236}">
                <a16:creationId xmlns:a16="http://schemas.microsoft.com/office/drawing/2014/main" id="{92594D96-EC07-4657-9D68-83735F808368}"/>
              </a:ext>
            </a:extLst>
          </p:cNvPr>
          <p:cNvSpPr txBox="1"/>
          <p:nvPr/>
        </p:nvSpPr>
        <p:spPr>
          <a:xfrm>
            <a:off x="534088" y="1870249"/>
            <a:ext cx="2708645" cy="1631216"/>
          </a:xfrm>
          <a:prstGeom prst="rect">
            <a:avLst/>
          </a:prstGeom>
          <a:solidFill>
            <a:schemeClr val="bg2">
              <a:alpha val="0"/>
            </a:schemeClr>
          </a:solidFill>
        </p:spPr>
        <p:txBody>
          <a:bodyPr wrap="square" rtlCol="0" anchor="t">
            <a:spAutoFit/>
          </a:bodyPr>
          <a:lstStyle/>
          <a:p>
            <a:pPr>
              <a:lnSpc>
                <a:spcPts val="4000"/>
              </a:lnSpc>
            </a:pPr>
            <a:r>
              <a:rPr lang="en-US" sz="4000" b="1">
                <a:solidFill>
                  <a:schemeClr val="bg1"/>
                </a:solidFill>
                <a:latin typeface="Trebuchet MS" panose="020B0703020202090204" pitchFamily="34" charset="0"/>
              </a:rPr>
              <a:t>Thank you</a:t>
            </a:r>
          </a:p>
          <a:p>
            <a:pPr>
              <a:lnSpc>
                <a:spcPts val="4000"/>
              </a:lnSpc>
            </a:pPr>
            <a:r>
              <a:rPr lang="en-US" sz="4000" b="1" err="1">
                <a:solidFill>
                  <a:schemeClr val="bg1"/>
                </a:solidFill>
                <a:latin typeface="Trebuchet MS" panose="020B0703020202090204" pitchFamily="34" charset="0"/>
              </a:rPr>
              <a:t>Enkosi</a:t>
            </a:r>
            <a:endParaRPr lang="en-US" sz="4000" b="1">
              <a:solidFill>
                <a:schemeClr val="bg1"/>
              </a:solidFill>
              <a:latin typeface="Trebuchet MS" panose="020B0703020202090204" pitchFamily="34" charset="0"/>
            </a:endParaRPr>
          </a:p>
          <a:p>
            <a:pPr>
              <a:lnSpc>
                <a:spcPts val="4000"/>
              </a:lnSpc>
            </a:pPr>
            <a:r>
              <a:rPr lang="en-US" sz="4000" b="1" err="1">
                <a:solidFill>
                  <a:schemeClr val="bg1"/>
                </a:solidFill>
                <a:latin typeface="Trebuchet MS" panose="020B0703020202090204" pitchFamily="34" charset="0"/>
              </a:rPr>
              <a:t>Dankie</a:t>
            </a:r>
            <a:endParaRPr lang="en-US" sz="4000" b="1">
              <a:solidFill>
                <a:schemeClr val="bg1"/>
              </a:solidFill>
              <a:latin typeface="Trebuchet MS" panose="020B0703020202090204" pitchFamily="34" charset="0"/>
            </a:endParaRPr>
          </a:p>
        </p:txBody>
      </p:sp>
      <p:pic>
        <p:nvPicPr>
          <p:cNvPr id="4" name="Picture 3" descr="A colorful circle with lines and dots&#10;&#10;Description automatically generated">
            <a:extLst>
              <a:ext uri="{FF2B5EF4-FFF2-40B4-BE49-F238E27FC236}">
                <a16:creationId xmlns:a16="http://schemas.microsoft.com/office/drawing/2014/main" id="{BA8BF626-78C5-CD29-B061-91C0DFCB1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2074" y="461714"/>
            <a:ext cx="2012315" cy="383540"/>
          </a:xfrm>
          <a:prstGeom prst="rect">
            <a:avLst/>
          </a:prstGeom>
        </p:spPr>
      </p:pic>
    </p:spTree>
    <p:extLst>
      <p:ext uri="{BB962C8B-B14F-4D97-AF65-F5344CB8AC3E}">
        <p14:creationId xmlns:p14="http://schemas.microsoft.com/office/powerpoint/2010/main" val="1028344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5A6F81-BEB0-F8EB-AC11-E641679AA34A}"/>
              </a:ext>
            </a:extLst>
          </p:cNvPr>
          <p:cNvSpPr>
            <a:spLocks noGrp="1"/>
          </p:cNvSpPr>
          <p:nvPr>
            <p:ph idx="1"/>
          </p:nvPr>
        </p:nvSpPr>
        <p:spPr>
          <a:xfrm>
            <a:off x="518668" y="2893325"/>
            <a:ext cx="5882132" cy="3404297"/>
          </a:xfrm>
        </p:spPr>
        <p:txBody>
          <a:bodyPr>
            <a:normAutofit/>
          </a:bodyPr>
          <a:lstStyle/>
          <a:p>
            <a:pPr marL="0" indent="0" algn="just">
              <a:buNone/>
            </a:pPr>
            <a:r>
              <a:rPr lang="en-US" b="1" dirty="0">
                <a:latin typeface="Aptos Black" panose="020B0004020202020204" pitchFamily="34" charset="0"/>
              </a:rPr>
              <a:t>Linkage disequilibrium (LD) </a:t>
            </a:r>
            <a:r>
              <a:rPr lang="en-US" dirty="0">
                <a:latin typeface="Aptos" panose="020B0004020202020204" pitchFamily="34" charset="0"/>
              </a:rPr>
              <a:t>is the non-random association between alleles at separate but linked loci in a population (normally the result of the alleles lying within a common haplotype). </a:t>
            </a:r>
          </a:p>
          <a:p>
            <a:pPr marL="0" indent="0" algn="just">
              <a:buNone/>
            </a:pPr>
            <a:r>
              <a:rPr lang="en-US" dirty="0">
                <a:latin typeface="Aptos" panose="020B0004020202020204" pitchFamily="34" charset="0"/>
              </a:rPr>
              <a:t>This means that these </a:t>
            </a:r>
            <a:r>
              <a:rPr lang="en-US" b="1" dirty="0">
                <a:latin typeface="Aptos Black" panose="020B0004020202020204" pitchFamily="34" charset="0"/>
              </a:rPr>
              <a:t>alleles</a:t>
            </a:r>
            <a:r>
              <a:rPr lang="en-US" dirty="0">
                <a:latin typeface="Aptos" panose="020B0004020202020204" pitchFamily="34" charset="0"/>
              </a:rPr>
              <a:t> are typically </a:t>
            </a:r>
            <a:r>
              <a:rPr lang="en-US" b="1" dirty="0">
                <a:latin typeface="Aptos Black" panose="020B0004020202020204" pitchFamily="34" charset="0"/>
              </a:rPr>
              <a:t>inherited together. </a:t>
            </a:r>
          </a:p>
        </p:txBody>
      </p:sp>
      <p:sp>
        <p:nvSpPr>
          <p:cNvPr id="3" name="Text Placeholder 2">
            <a:extLst>
              <a:ext uri="{FF2B5EF4-FFF2-40B4-BE49-F238E27FC236}">
                <a16:creationId xmlns:a16="http://schemas.microsoft.com/office/drawing/2014/main" id="{9E99D9BE-4683-09A0-60ED-1AA7D4F2397C}"/>
              </a:ext>
            </a:extLst>
          </p:cNvPr>
          <p:cNvSpPr>
            <a:spLocks noGrp="1"/>
          </p:cNvSpPr>
          <p:nvPr>
            <p:ph type="body" sz="quarter" idx="10"/>
          </p:nvPr>
        </p:nvSpPr>
        <p:spPr>
          <a:xfrm>
            <a:off x="518667" y="873457"/>
            <a:ext cx="6646407" cy="2555543"/>
          </a:xfrm>
        </p:spPr>
        <p:txBody>
          <a:bodyPr>
            <a:normAutofit/>
          </a:bodyPr>
          <a:lstStyle/>
          <a:p>
            <a:r>
              <a:rPr lang="en-US" dirty="0"/>
              <a:t>Linkage disequilibrium</a:t>
            </a:r>
          </a:p>
        </p:txBody>
      </p:sp>
      <p:sp>
        <p:nvSpPr>
          <p:cNvPr id="4" name="Title 3">
            <a:extLst>
              <a:ext uri="{FF2B5EF4-FFF2-40B4-BE49-F238E27FC236}">
                <a16:creationId xmlns:a16="http://schemas.microsoft.com/office/drawing/2014/main" id="{9DBAE3AF-BCF5-EBB3-49EB-702CB026FDBA}"/>
              </a:ext>
            </a:extLst>
          </p:cNvPr>
          <p:cNvSpPr>
            <a:spLocks noGrp="1"/>
          </p:cNvSpPr>
          <p:nvPr>
            <p:ph type="title"/>
          </p:nvPr>
        </p:nvSpPr>
        <p:spPr/>
        <p:txBody>
          <a:bodyPr/>
          <a:lstStyle/>
          <a:p>
            <a:r>
              <a:rPr lang="en-US" dirty="0"/>
              <a:t>Theory before we start</a:t>
            </a:r>
          </a:p>
        </p:txBody>
      </p:sp>
      <p:pic>
        <p:nvPicPr>
          <p:cNvPr id="6" name="Picture 5" descr="A screenshot of a diagram&#10;&#10;Description automatically generated">
            <a:extLst>
              <a:ext uri="{FF2B5EF4-FFF2-40B4-BE49-F238E27FC236}">
                <a16:creationId xmlns:a16="http://schemas.microsoft.com/office/drawing/2014/main" id="{4D8C470B-3BE4-6B7C-6901-C7230FF65858}"/>
              </a:ext>
            </a:extLst>
          </p:cNvPr>
          <p:cNvPicPr>
            <a:picLocks noChangeAspect="1"/>
          </p:cNvPicPr>
          <p:nvPr/>
        </p:nvPicPr>
        <p:blipFill>
          <a:blip r:embed="rId2"/>
          <a:srcRect l="48087"/>
          <a:stretch/>
        </p:blipFill>
        <p:spPr>
          <a:xfrm>
            <a:off x="6836430" y="1446927"/>
            <a:ext cx="4645831" cy="5137942"/>
          </a:xfrm>
          <a:prstGeom prst="rect">
            <a:avLst/>
          </a:prstGeom>
        </p:spPr>
      </p:pic>
      <p:pic>
        <p:nvPicPr>
          <p:cNvPr id="7" name="Picture 6" descr="A colorful circle with lines and dots&#10;&#10;Description automatically generated">
            <a:extLst>
              <a:ext uri="{FF2B5EF4-FFF2-40B4-BE49-F238E27FC236}">
                <a16:creationId xmlns:a16="http://schemas.microsoft.com/office/drawing/2014/main" id="{9999734B-6E92-742E-7322-FEB291A83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208103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F4A656-B7DE-4E5F-8055-AB6140B7ADD9}"/>
              </a:ext>
            </a:extLst>
          </p:cNvPr>
          <p:cNvSpPr>
            <a:spLocks noGrp="1"/>
          </p:cNvSpPr>
          <p:nvPr>
            <p:ph idx="1"/>
          </p:nvPr>
        </p:nvSpPr>
        <p:spPr>
          <a:xfrm>
            <a:off x="518668" y="2098627"/>
            <a:ext cx="5227039" cy="4414600"/>
          </a:xfrm>
        </p:spPr>
        <p:txBody>
          <a:bodyPr>
            <a:normAutofit/>
          </a:bodyPr>
          <a:lstStyle/>
          <a:p>
            <a:pPr marL="0" indent="0">
              <a:buNone/>
            </a:pPr>
            <a:r>
              <a:rPr lang="en-US" dirty="0">
                <a:latin typeface="Aptos" panose="020B0004020202020204" pitchFamily="34" charset="0"/>
              </a:rPr>
              <a:t>A </a:t>
            </a:r>
            <a:r>
              <a:rPr lang="en-US" b="1" dirty="0">
                <a:latin typeface="Aptos Black" panose="020B0004020202020204" pitchFamily="34" charset="0"/>
              </a:rPr>
              <a:t>haplotype</a:t>
            </a:r>
            <a:r>
              <a:rPr lang="en-US" dirty="0">
                <a:latin typeface="Aptos" panose="020B0004020202020204" pitchFamily="34" charset="0"/>
              </a:rPr>
              <a:t> is a </a:t>
            </a:r>
            <a:r>
              <a:rPr lang="en-US" b="1" dirty="0">
                <a:latin typeface="Aptos Black" panose="020B0004020202020204" pitchFamily="34" charset="0"/>
              </a:rPr>
              <a:t>series of alleles </a:t>
            </a:r>
            <a:r>
              <a:rPr lang="en-US" dirty="0">
                <a:latin typeface="Aptos" panose="020B0004020202020204" pitchFamily="34" charset="0"/>
              </a:rPr>
              <a:t>found at </a:t>
            </a:r>
            <a:r>
              <a:rPr lang="en-US" b="1" dirty="0">
                <a:latin typeface="Aptos Black" panose="020B0004020202020204" pitchFamily="34" charset="0"/>
              </a:rPr>
              <a:t>linked loci</a:t>
            </a:r>
            <a:r>
              <a:rPr lang="en-US" dirty="0">
                <a:latin typeface="Aptos" panose="020B0004020202020204" pitchFamily="34" charset="0"/>
              </a:rPr>
              <a:t> on a single chromosome. </a:t>
            </a:r>
          </a:p>
          <a:p>
            <a:pPr marL="0" indent="0">
              <a:buNone/>
            </a:pPr>
            <a:r>
              <a:rPr lang="en-US" b="1" dirty="0">
                <a:latin typeface="Aptos Black" panose="020B0004020202020204" pitchFamily="34" charset="0"/>
              </a:rPr>
              <a:t>Haplotype blocks </a:t>
            </a:r>
            <a:r>
              <a:rPr lang="en-US" dirty="0">
                <a:latin typeface="Aptos" panose="020B0004020202020204" pitchFamily="34" charset="0"/>
              </a:rPr>
              <a:t>are </a:t>
            </a:r>
            <a:r>
              <a:rPr lang="en-US" b="1" dirty="0">
                <a:latin typeface="Aptos Black" panose="020B0004020202020204" pitchFamily="34" charset="0"/>
              </a:rPr>
              <a:t>blocks of variants that are in LD with each other</a:t>
            </a:r>
            <a:r>
              <a:rPr lang="en-US" dirty="0">
                <a:latin typeface="Aptos" panose="020B0004020202020204" pitchFamily="34" charset="0"/>
              </a:rPr>
              <a:t>, but not with variants in adjacent blocks.</a:t>
            </a:r>
          </a:p>
          <a:p>
            <a:pPr marL="0" indent="0">
              <a:buNone/>
            </a:pPr>
            <a:r>
              <a:rPr lang="en-US" dirty="0">
                <a:latin typeface="Aptos" panose="020B0004020202020204" pitchFamily="34" charset="0"/>
              </a:rPr>
              <a:t>We can infer haplotypes computationally through </a:t>
            </a:r>
            <a:r>
              <a:rPr lang="en-US" b="1" dirty="0">
                <a:latin typeface="Aptos Black" panose="020B0004020202020204" pitchFamily="34" charset="0"/>
              </a:rPr>
              <a:t>phasing</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48144D98-D3F9-6FB2-A752-C84FD0B58133}"/>
              </a:ext>
            </a:extLst>
          </p:cNvPr>
          <p:cNvSpPr>
            <a:spLocks noGrp="1"/>
          </p:cNvSpPr>
          <p:nvPr>
            <p:ph type="body" sz="quarter" idx="10"/>
          </p:nvPr>
        </p:nvSpPr>
        <p:spPr/>
        <p:txBody>
          <a:bodyPr/>
          <a:lstStyle/>
          <a:p>
            <a:r>
              <a:rPr lang="en-US" dirty="0"/>
              <a:t>Haplotypes</a:t>
            </a:r>
          </a:p>
        </p:txBody>
      </p:sp>
      <p:sp>
        <p:nvSpPr>
          <p:cNvPr id="4" name="Title 3">
            <a:extLst>
              <a:ext uri="{FF2B5EF4-FFF2-40B4-BE49-F238E27FC236}">
                <a16:creationId xmlns:a16="http://schemas.microsoft.com/office/drawing/2014/main" id="{32D93746-31C2-4CFC-53B5-66EEB1C78A40}"/>
              </a:ext>
            </a:extLst>
          </p:cNvPr>
          <p:cNvSpPr>
            <a:spLocks noGrp="1"/>
          </p:cNvSpPr>
          <p:nvPr>
            <p:ph type="title"/>
          </p:nvPr>
        </p:nvSpPr>
        <p:spPr/>
        <p:txBody>
          <a:bodyPr/>
          <a:lstStyle/>
          <a:p>
            <a:r>
              <a:rPr lang="en-US" dirty="0"/>
              <a:t>Theory before we start</a:t>
            </a:r>
          </a:p>
        </p:txBody>
      </p:sp>
      <p:pic>
        <p:nvPicPr>
          <p:cNvPr id="5" name="Picture 4" descr="A colorful circle with lines and dots&#10;&#10;Description automatically generated">
            <a:extLst>
              <a:ext uri="{FF2B5EF4-FFF2-40B4-BE49-F238E27FC236}">
                <a16:creationId xmlns:a16="http://schemas.microsoft.com/office/drawing/2014/main" id="{278BF9A5-C7D3-AF29-AF79-5C1059320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pic>
        <p:nvPicPr>
          <p:cNvPr id="7" name="Picture 6" descr="A diagram of a gene sequence&#10;&#10;Description automatically generated with medium confidence">
            <a:extLst>
              <a:ext uri="{FF2B5EF4-FFF2-40B4-BE49-F238E27FC236}">
                <a16:creationId xmlns:a16="http://schemas.microsoft.com/office/drawing/2014/main" id="{433A20EC-7094-9F0E-81FD-9141F858CA48}"/>
              </a:ext>
            </a:extLst>
          </p:cNvPr>
          <p:cNvPicPr>
            <a:picLocks noChangeAspect="1"/>
          </p:cNvPicPr>
          <p:nvPr/>
        </p:nvPicPr>
        <p:blipFill>
          <a:blip r:embed="rId3"/>
          <a:srcRect l="23261"/>
          <a:stretch/>
        </p:blipFill>
        <p:spPr>
          <a:xfrm>
            <a:off x="5544360" y="2233727"/>
            <a:ext cx="6281670" cy="3240189"/>
          </a:xfrm>
          <a:prstGeom prst="rect">
            <a:avLst/>
          </a:prstGeom>
        </p:spPr>
      </p:pic>
    </p:spTree>
    <p:extLst>
      <p:ext uri="{BB962C8B-B14F-4D97-AF65-F5344CB8AC3E}">
        <p14:creationId xmlns:p14="http://schemas.microsoft.com/office/powerpoint/2010/main" val="332490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B89376-0E34-4A0E-113F-07464640363D}"/>
              </a:ext>
            </a:extLst>
          </p:cNvPr>
          <p:cNvSpPr>
            <a:spLocks noGrp="1"/>
          </p:cNvSpPr>
          <p:nvPr>
            <p:ph idx="1"/>
          </p:nvPr>
        </p:nvSpPr>
        <p:spPr>
          <a:xfrm>
            <a:off x="518667" y="2098627"/>
            <a:ext cx="5718359" cy="4414600"/>
          </a:xfrm>
        </p:spPr>
        <p:txBody>
          <a:bodyPr>
            <a:normAutofit/>
          </a:bodyPr>
          <a:lstStyle/>
          <a:p>
            <a:pPr marL="0" indent="0" algn="just">
              <a:buNone/>
            </a:pPr>
            <a:r>
              <a:rPr lang="en-US" b="1" dirty="0">
                <a:latin typeface="Aptos Black" panose="020B0004020202020204" pitchFamily="34" charset="0"/>
              </a:rPr>
              <a:t>Tagging SNPs </a:t>
            </a:r>
            <a:r>
              <a:rPr lang="en-US" dirty="0">
                <a:latin typeface="Aptos" panose="020B0004020202020204" pitchFamily="34" charset="0"/>
              </a:rPr>
              <a:t>are </a:t>
            </a:r>
            <a:r>
              <a:rPr lang="en-US" b="1" dirty="0">
                <a:latin typeface="Aptos Black" panose="020B0004020202020204" pitchFamily="34" charset="0"/>
              </a:rPr>
              <a:t>specific SNPs </a:t>
            </a:r>
            <a:r>
              <a:rPr lang="en-US" dirty="0">
                <a:latin typeface="Aptos" panose="020B0004020202020204" pitchFamily="34" charset="0"/>
              </a:rPr>
              <a:t>single-nucleotide polymorphisms that can be </a:t>
            </a:r>
            <a:r>
              <a:rPr lang="en-US" b="1" dirty="0">
                <a:latin typeface="Aptos Black" panose="020B0004020202020204" pitchFamily="34" charset="0"/>
              </a:rPr>
              <a:t>used to identify haplotype blocks</a:t>
            </a:r>
            <a:r>
              <a:rPr lang="en-US" dirty="0">
                <a:latin typeface="Aptos" panose="020B0004020202020204" pitchFamily="34" charset="0"/>
              </a:rPr>
              <a:t>. </a:t>
            </a:r>
          </a:p>
          <a:p>
            <a:pPr marL="0" indent="0" algn="just">
              <a:buNone/>
            </a:pPr>
            <a:r>
              <a:rPr lang="en-US" dirty="0">
                <a:latin typeface="Aptos" panose="020B0004020202020204" pitchFamily="34" charset="0"/>
              </a:rPr>
              <a:t>If we use tagging SNPs, we </a:t>
            </a:r>
            <a:r>
              <a:rPr lang="en-US" b="1" dirty="0">
                <a:latin typeface="Aptos Black" panose="020B0004020202020204" pitchFamily="34" charset="0"/>
              </a:rPr>
              <a:t>don’t have to genotype every SNP </a:t>
            </a:r>
            <a:r>
              <a:rPr lang="en-US" dirty="0">
                <a:latin typeface="Aptos" panose="020B0004020202020204" pitchFamily="34" charset="0"/>
              </a:rPr>
              <a:t>in a haplotype block – we can genotype a few SNPs and </a:t>
            </a:r>
            <a:r>
              <a:rPr lang="en-US" b="1" dirty="0">
                <a:latin typeface="Aptos Black" panose="020B0004020202020204" pitchFamily="34" charset="0"/>
              </a:rPr>
              <a:t>infer the untyped SNPs </a:t>
            </a:r>
            <a:r>
              <a:rPr lang="en-US" dirty="0">
                <a:latin typeface="Aptos" panose="020B0004020202020204" pitchFamily="34" charset="0"/>
              </a:rPr>
              <a:t>through </a:t>
            </a:r>
            <a:r>
              <a:rPr lang="en-US" b="1" dirty="0">
                <a:latin typeface="Aptos Black" panose="020B0004020202020204" pitchFamily="34" charset="0"/>
              </a:rPr>
              <a:t>imputation</a:t>
            </a:r>
            <a:r>
              <a:rPr lang="en-US" dirty="0">
                <a:latin typeface="Aptos" panose="020B0004020202020204" pitchFamily="34" charset="0"/>
              </a:rPr>
              <a:t>. </a:t>
            </a:r>
          </a:p>
        </p:txBody>
      </p:sp>
      <p:sp>
        <p:nvSpPr>
          <p:cNvPr id="3" name="Text Placeholder 2">
            <a:extLst>
              <a:ext uri="{FF2B5EF4-FFF2-40B4-BE49-F238E27FC236}">
                <a16:creationId xmlns:a16="http://schemas.microsoft.com/office/drawing/2014/main" id="{B7999127-4B22-CDB4-00FB-515A627C66EB}"/>
              </a:ext>
            </a:extLst>
          </p:cNvPr>
          <p:cNvSpPr>
            <a:spLocks noGrp="1"/>
          </p:cNvSpPr>
          <p:nvPr>
            <p:ph type="body" sz="quarter" idx="10"/>
          </p:nvPr>
        </p:nvSpPr>
        <p:spPr/>
        <p:txBody>
          <a:bodyPr/>
          <a:lstStyle/>
          <a:p>
            <a:r>
              <a:rPr lang="en-US" dirty="0"/>
              <a:t>Tagging SNPs</a:t>
            </a:r>
          </a:p>
        </p:txBody>
      </p:sp>
      <p:sp>
        <p:nvSpPr>
          <p:cNvPr id="4" name="Title 3">
            <a:extLst>
              <a:ext uri="{FF2B5EF4-FFF2-40B4-BE49-F238E27FC236}">
                <a16:creationId xmlns:a16="http://schemas.microsoft.com/office/drawing/2014/main" id="{8A92F881-8A51-820F-BB52-21B5C85EF55D}"/>
              </a:ext>
            </a:extLst>
          </p:cNvPr>
          <p:cNvSpPr>
            <a:spLocks noGrp="1"/>
          </p:cNvSpPr>
          <p:nvPr>
            <p:ph type="title"/>
          </p:nvPr>
        </p:nvSpPr>
        <p:spPr/>
        <p:txBody>
          <a:bodyPr/>
          <a:lstStyle/>
          <a:p>
            <a:r>
              <a:rPr lang="en-US" dirty="0"/>
              <a:t>Theory before we start</a:t>
            </a:r>
          </a:p>
        </p:txBody>
      </p:sp>
      <p:pic>
        <p:nvPicPr>
          <p:cNvPr id="6" name="Picture 5" descr="A screenshot of a test&#10;&#10;Description automatically generated">
            <a:extLst>
              <a:ext uri="{FF2B5EF4-FFF2-40B4-BE49-F238E27FC236}">
                <a16:creationId xmlns:a16="http://schemas.microsoft.com/office/drawing/2014/main" id="{6E99FCCF-97CB-F2FE-DF38-358ECC7F7B17}"/>
              </a:ext>
            </a:extLst>
          </p:cNvPr>
          <p:cNvPicPr>
            <a:picLocks noChangeAspect="1"/>
          </p:cNvPicPr>
          <p:nvPr/>
        </p:nvPicPr>
        <p:blipFill>
          <a:blip r:embed="rId2"/>
          <a:stretch>
            <a:fillRect/>
          </a:stretch>
        </p:blipFill>
        <p:spPr>
          <a:xfrm>
            <a:off x="6868307" y="1654699"/>
            <a:ext cx="3957852" cy="4609733"/>
          </a:xfrm>
          <a:prstGeom prst="rect">
            <a:avLst/>
          </a:prstGeom>
        </p:spPr>
      </p:pic>
      <p:pic>
        <p:nvPicPr>
          <p:cNvPr id="8" name="Picture 7" descr="A colorful circle with lines and dots&#10;&#10;Description automatically generated">
            <a:extLst>
              <a:ext uri="{FF2B5EF4-FFF2-40B4-BE49-F238E27FC236}">
                <a16:creationId xmlns:a16="http://schemas.microsoft.com/office/drawing/2014/main" id="{F3B4FFFF-191B-54CA-2A11-C1C20F08E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17462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63978-32C4-37D5-9FBC-6F40BFBC0DBD}"/>
              </a:ext>
            </a:extLst>
          </p:cNvPr>
          <p:cNvSpPr>
            <a:spLocks noGrp="1"/>
          </p:cNvSpPr>
          <p:nvPr>
            <p:ph idx="1"/>
          </p:nvPr>
        </p:nvSpPr>
        <p:spPr>
          <a:xfrm>
            <a:off x="518668" y="2098627"/>
            <a:ext cx="11122470" cy="4316028"/>
          </a:xfrm>
        </p:spPr>
        <p:txBody>
          <a:bodyPr>
            <a:normAutofit/>
          </a:bodyPr>
          <a:lstStyle/>
          <a:p>
            <a:pPr marL="0" indent="0" algn="just">
              <a:buNone/>
            </a:pPr>
            <a:r>
              <a:rPr lang="en-ZA" sz="2800" b="0" i="0" strike="noStrike" dirty="0">
                <a:solidFill>
                  <a:srgbClr val="4D5356"/>
                </a:solidFill>
                <a:effectLst/>
                <a:latin typeface="Aptos" panose="020B0004020202020204" pitchFamily="34" charset="0"/>
                <a:cs typeface="Calibri" panose="020F0502020204030204" pitchFamily="34" charset="0"/>
              </a:rPr>
              <a:t>Genome-wide association studies (GWAS) are observational studies that involve </a:t>
            </a:r>
            <a:r>
              <a:rPr lang="en-ZA" sz="2800" b="1" strike="noStrike" dirty="0">
                <a:solidFill>
                  <a:srgbClr val="4D5356"/>
                </a:solidFill>
                <a:effectLst/>
                <a:latin typeface="Aptos Black" panose="020B0004020202020204" pitchFamily="34" charset="0"/>
                <a:cs typeface="Calibri" panose="020F0502020204030204" pitchFamily="34" charset="0"/>
              </a:rPr>
              <a:t>comparing a genome-wide set of </a:t>
            </a:r>
            <a:r>
              <a:rPr lang="en-ZA" sz="2800" b="1" dirty="0">
                <a:solidFill>
                  <a:srgbClr val="4D5356"/>
                </a:solidFill>
                <a:effectLst/>
                <a:latin typeface="Aptos Black" panose="020B0004020202020204" pitchFamily="34" charset="0"/>
                <a:cs typeface="Calibri" panose="020F0502020204030204" pitchFamily="34" charset="0"/>
              </a:rPr>
              <a:t>genetic</a:t>
            </a:r>
            <a:r>
              <a:rPr lang="en-ZA" sz="2800" b="1" strike="noStrike" dirty="0">
                <a:solidFill>
                  <a:srgbClr val="4D5356"/>
                </a:solidFill>
                <a:effectLst/>
                <a:latin typeface="Aptos Black" panose="020B0004020202020204" pitchFamily="34" charset="0"/>
                <a:cs typeface="Calibri" panose="020F0502020204030204" pitchFamily="34" charset="0"/>
              </a:rPr>
              <a:t> variants </a:t>
            </a:r>
            <a:r>
              <a:rPr lang="en-ZA" sz="2800" b="0" i="0" strike="noStrike" dirty="0">
                <a:solidFill>
                  <a:srgbClr val="4D5356"/>
                </a:solidFill>
                <a:effectLst/>
                <a:latin typeface="Aptos" panose="020B0004020202020204" pitchFamily="34" charset="0"/>
                <a:cs typeface="Calibri" panose="020F0502020204030204" pitchFamily="34" charset="0"/>
              </a:rPr>
              <a:t>(often in the form of millions of </a:t>
            </a:r>
            <a:r>
              <a:rPr lang="en-ZA" sz="2800" b="0" i="0" dirty="0">
                <a:solidFill>
                  <a:srgbClr val="4D5356"/>
                </a:solidFill>
                <a:effectLst/>
                <a:latin typeface="Aptos" panose="020B0004020202020204" pitchFamily="34" charset="0"/>
                <a:cs typeface="Calibri" panose="020F0502020204030204" pitchFamily="34" charset="0"/>
              </a:rPr>
              <a:t>single nucleotide polymorphisms</a:t>
            </a:r>
            <a:r>
              <a:rPr lang="en-ZA" sz="2800" b="0" i="0" strike="noStrike" dirty="0">
                <a:solidFill>
                  <a:srgbClr val="4D5356"/>
                </a:solidFill>
                <a:effectLst/>
                <a:latin typeface="Aptos" panose="020B0004020202020204" pitchFamily="34" charset="0"/>
                <a:cs typeface="Calibri" panose="020F0502020204030204" pitchFamily="34" charset="0"/>
              </a:rPr>
              <a:t>, </a:t>
            </a:r>
            <a:r>
              <a:rPr lang="en-ZA" sz="2800" b="1" strike="noStrike" dirty="0">
                <a:solidFill>
                  <a:srgbClr val="4D5356"/>
                </a:solidFill>
                <a:effectLst/>
                <a:latin typeface="Aptos Black" panose="020B0004020202020204" pitchFamily="34" charset="0"/>
                <a:cs typeface="Calibri" panose="020F0502020204030204" pitchFamily="34" charset="0"/>
              </a:rPr>
              <a:t>SNPs</a:t>
            </a:r>
            <a:r>
              <a:rPr lang="en-ZA" sz="2800" b="0" i="0" strike="noStrike" dirty="0">
                <a:solidFill>
                  <a:srgbClr val="4D5356"/>
                </a:solidFill>
                <a:effectLst/>
                <a:latin typeface="Aptos" panose="020B0004020202020204" pitchFamily="34" charset="0"/>
                <a:cs typeface="Calibri" panose="020F0502020204030204" pitchFamily="34" charset="0"/>
              </a:rPr>
              <a:t>) between </a:t>
            </a:r>
            <a:r>
              <a:rPr lang="en-ZA" sz="2800" b="1" strike="noStrike" dirty="0">
                <a:solidFill>
                  <a:srgbClr val="4D5356"/>
                </a:solidFill>
                <a:effectLst/>
                <a:latin typeface="Aptos Black" panose="020B0004020202020204" pitchFamily="34" charset="0"/>
                <a:cs typeface="Calibri" panose="020F0502020204030204" pitchFamily="34" charset="0"/>
              </a:rPr>
              <a:t>groups of individuals with and without a particular trait</a:t>
            </a:r>
            <a:r>
              <a:rPr lang="en-ZA" sz="2800" b="1" i="0" strike="noStrike" dirty="0">
                <a:solidFill>
                  <a:srgbClr val="4D5356"/>
                </a:solidFill>
                <a:effectLst/>
                <a:latin typeface="Aptos" panose="020B0004020202020204" pitchFamily="34" charset="0"/>
                <a:cs typeface="Calibri" panose="020F0502020204030204" pitchFamily="34" charset="0"/>
              </a:rPr>
              <a:t> </a:t>
            </a:r>
            <a:r>
              <a:rPr lang="en-ZA" sz="2800" b="0" i="0" strike="noStrike" dirty="0">
                <a:solidFill>
                  <a:srgbClr val="4D5356"/>
                </a:solidFill>
                <a:effectLst/>
                <a:latin typeface="Aptos" panose="020B0004020202020204" pitchFamily="34" charset="0"/>
                <a:cs typeface="Calibri" panose="020F0502020204030204" pitchFamily="34" charset="0"/>
              </a:rPr>
              <a:t>or disease of interest.</a:t>
            </a:r>
          </a:p>
          <a:p>
            <a:pPr marL="0" indent="0" algn="just">
              <a:buNone/>
            </a:pPr>
            <a:endParaRPr lang="en-ZA" sz="2800" dirty="0">
              <a:solidFill>
                <a:srgbClr val="4D5356"/>
              </a:solidFill>
              <a:latin typeface="Aptos" panose="020B0004020202020204" pitchFamily="34" charset="0"/>
            </a:endParaRPr>
          </a:p>
          <a:p>
            <a:pPr marL="0" indent="0" algn="just">
              <a:buNone/>
            </a:pPr>
            <a:r>
              <a:rPr lang="en-US" sz="2800" dirty="0">
                <a:solidFill>
                  <a:srgbClr val="4D5356"/>
                </a:solidFill>
                <a:latin typeface="Aptos" panose="020B0004020202020204" pitchFamily="34" charset="0"/>
              </a:rPr>
              <a:t>It is a </a:t>
            </a:r>
            <a:r>
              <a:rPr lang="en-US" sz="2800" b="1" dirty="0">
                <a:solidFill>
                  <a:srgbClr val="4D5356"/>
                </a:solidFill>
                <a:latin typeface="Aptos Black" panose="020B0004020202020204" pitchFamily="34" charset="0"/>
              </a:rPr>
              <a:t>hypothesis free </a:t>
            </a:r>
            <a:r>
              <a:rPr lang="en-US" sz="2800" dirty="0">
                <a:solidFill>
                  <a:srgbClr val="4D5356"/>
                </a:solidFill>
                <a:latin typeface="Aptos" panose="020B0004020202020204" pitchFamily="34" charset="0"/>
              </a:rPr>
              <a:t>search for </a:t>
            </a:r>
            <a:r>
              <a:rPr lang="en-US" sz="2800" b="1" dirty="0">
                <a:solidFill>
                  <a:srgbClr val="4D5356"/>
                </a:solidFill>
                <a:latin typeface="Aptos Black" panose="020B0004020202020204" pitchFamily="34" charset="0"/>
              </a:rPr>
              <a:t>associations between genetic variants and a particular trait </a:t>
            </a:r>
            <a:r>
              <a:rPr lang="en-US" sz="2800" dirty="0">
                <a:solidFill>
                  <a:srgbClr val="4D5356"/>
                </a:solidFill>
                <a:latin typeface="Aptos" panose="020B0004020202020204" pitchFamily="34" charset="0"/>
              </a:rPr>
              <a:t>without any need for a prior understanding of the biology underlying the phenotype of interest.</a:t>
            </a:r>
          </a:p>
        </p:txBody>
      </p:sp>
      <p:sp>
        <p:nvSpPr>
          <p:cNvPr id="3" name="Text Placeholder 2">
            <a:extLst>
              <a:ext uri="{FF2B5EF4-FFF2-40B4-BE49-F238E27FC236}">
                <a16:creationId xmlns:a16="http://schemas.microsoft.com/office/drawing/2014/main" id="{395CA53C-A98F-548B-589B-DDB8C0B34D48}"/>
              </a:ext>
            </a:extLst>
          </p:cNvPr>
          <p:cNvSpPr>
            <a:spLocks noGrp="1"/>
          </p:cNvSpPr>
          <p:nvPr>
            <p:ph type="body" sz="quarter" idx="10"/>
          </p:nvPr>
        </p:nvSpPr>
        <p:spPr/>
        <p:txBody>
          <a:bodyPr/>
          <a:lstStyle/>
          <a:p>
            <a:r>
              <a:rPr lang="en-US" dirty="0"/>
              <a:t>Definition</a:t>
            </a:r>
          </a:p>
        </p:txBody>
      </p:sp>
      <p:sp>
        <p:nvSpPr>
          <p:cNvPr id="4" name="Title 3">
            <a:extLst>
              <a:ext uri="{FF2B5EF4-FFF2-40B4-BE49-F238E27FC236}">
                <a16:creationId xmlns:a16="http://schemas.microsoft.com/office/drawing/2014/main" id="{EC776B4C-7F57-7382-2949-0F8154627CBB}"/>
              </a:ext>
            </a:extLst>
          </p:cNvPr>
          <p:cNvSpPr>
            <a:spLocks noGrp="1"/>
          </p:cNvSpPr>
          <p:nvPr>
            <p:ph type="title"/>
          </p:nvPr>
        </p:nvSpPr>
        <p:spPr>
          <a:xfrm>
            <a:off x="518669" y="286559"/>
            <a:ext cx="5909428" cy="1019176"/>
          </a:xfrm>
        </p:spPr>
        <p:txBody>
          <a:bodyPr/>
          <a:lstStyle/>
          <a:p>
            <a:r>
              <a:rPr lang="en-US" dirty="0"/>
              <a:t>Genome-wide association studies</a:t>
            </a:r>
          </a:p>
        </p:txBody>
      </p:sp>
      <p:pic>
        <p:nvPicPr>
          <p:cNvPr id="5" name="Picture 4" descr="A colorful circle with lines and dots&#10;&#10;Description automatically generated">
            <a:extLst>
              <a:ext uri="{FF2B5EF4-FFF2-40B4-BE49-F238E27FC236}">
                <a16:creationId xmlns:a16="http://schemas.microsoft.com/office/drawing/2014/main" id="{086B0826-8890-E826-6ECF-029EA9C09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156065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1DCCA-420C-E354-F457-FCF0215D449B}"/>
              </a:ext>
            </a:extLst>
          </p:cNvPr>
          <p:cNvSpPr>
            <a:spLocks noGrp="1"/>
          </p:cNvSpPr>
          <p:nvPr>
            <p:ph type="title"/>
          </p:nvPr>
        </p:nvSpPr>
        <p:spPr>
          <a:xfrm>
            <a:off x="518669" y="286559"/>
            <a:ext cx="5745654" cy="1019176"/>
          </a:xfrm>
        </p:spPr>
        <p:txBody>
          <a:bodyPr/>
          <a:lstStyle/>
          <a:p>
            <a:r>
              <a:rPr lang="en-US" dirty="0"/>
              <a:t>Genome-wide association studies</a:t>
            </a:r>
          </a:p>
        </p:txBody>
      </p:sp>
      <p:pic>
        <p:nvPicPr>
          <p:cNvPr id="10" name="Content Placeholder 9" descr="A diagram of a dna test&#10;&#10;Description automatically generated with medium confidence">
            <a:extLst>
              <a:ext uri="{FF2B5EF4-FFF2-40B4-BE49-F238E27FC236}">
                <a16:creationId xmlns:a16="http://schemas.microsoft.com/office/drawing/2014/main" id="{5CCC42CD-5BE9-7887-4A9E-BBB75397A540}"/>
              </a:ext>
            </a:extLst>
          </p:cNvPr>
          <p:cNvPicPr>
            <a:picLocks noGrp="1" noChangeAspect="1"/>
          </p:cNvPicPr>
          <p:nvPr>
            <p:ph idx="1"/>
          </p:nvPr>
        </p:nvPicPr>
        <p:blipFill>
          <a:blip r:embed="rId2"/>
          <a:srcRect l="1" r="78074" b="73179"/>
          <a:stretch/>
        </p:blipFill>
        <p:spPr>
          <a:xfrm>
            <a:off x="1854021" y="1606840"/>
            <a:ext cx="1720455" cy="1877580"/>
          </a:xfrm>
        </p:spPr>
      </p:pic>
      <p:pic>
        <p:nvPicPr>
          <p:cNvPr id="14" name="Content Placeholder 9" descr="A diagram of a dna test&#10;&#10;Description automatically generated with medium confidence">
            <a:extLst>
              <a:ext uri="{FF2B5EF4-FFF2-40B4-BE49-F238E27FC236}">
                <a16:creationId xmlns:a16="http://schemas.microsoft.com/office/drawing/2014/main" id="{14595DD5-71DD-2AD8-FA83-DAC0617FA767}"/>
              </a:ext>
            </a:extLst>
          </p:cNvPr>
          <p:cNvPicPr>
            <a:picLocks noChangeAspect="1"/>
          </p:cNvPicPr>
          <p:nvPr/>
        </p:nvPicPr>
        <p:blipFill>
          <a:blip r:embed="rId2"/>
          <a:srcRect l="53531" b="73581"/>
          <a:stretch/>
        </p:blipFill>
        <p:spPr>
          <a:xfrm>
            <a:off x="6054440" y="1606840"/>
            <a:ext cx="3646236" cy="1849489"/>
          </a:xfrm>
          <a:prstGeom prst="rect">
            <a:avLst/>
          </a:prstGeom>
        </p:spPr>
      </p:pic>
      <p:grpSp>
        <p:nvGrpSpPr>
          <p:cNvPr id="18" name="Group 17">
            <a:extLst>
              <a:ext uri="{FF2B5EF4-FFF2-40B4-BE49-F238E27FC236}">
                <a16:creationId xmlns:a16="http://schemas.microsoft.com/office/drawing/2014/main" id="{7A632922-0AE3-01D3-040E-A682448D8C3E}"/>
              </a:ext>
            </a:extLst>
          </p:cNvPr>
          <p:cNvGrpSpPr/>
          <p:nvPr/>
        </p:nvGrpSpPr>
        <p:grpSpPr>
          <a:xfrm>
            <a:off x="1854021" y="3456329"/>
            <a:ext cx="7539365" cy="2570400"/>
            <a:chOff x="1202854" y="3400909"/>
            <a:chExt cx="7539365" cy="2570400"/>
          </a:xfrm>
        </p:grpSpPr>
        <p:pic>
          <p:nvPicPr>
            <p:cNvPr id="15" name="Content Placeholder 9" descr="A diagram of a dna test&#10;&#10;Description automatically generated with medium confidence">
              <a:extLst>
                <a:ext uri="{FF2B5EF4-FFF2-40B4-BE49-F238E27FC236}">
                  <a16:creationId xmlns:a16="http://schemas.microsoft.com/office/drawing/2014/main" id="{3835D7E0-B6C6-4778-2FFD-970AD76EE137}"/>
                </a:ext>
              </a:extLst>
            </p:cNvPr>
            <p:cNvPicPr>
              <a:picLocks noChangeAspect="1"/>
            </p:cNvPicPr>
            <p:nvPr/>
          </p:nvPicPr>
          <p:blipFill>
            <a:blip r:embed="rId2"/>
            <a:srcRect t="27624" r="11173" b="39029"/>
            <a:stretch/>
          </p:blipFill>
          <p:spPr>
            <a:xfrm>
              <a:off x="1202854" y="3400909"/>
              <a:ext cx="6969968" cy="2334490"/>
            </a:xfrm>
            <a:prstGeom prst="rect">
              <a:avLst/>
            </a:prstGeom>
          </p:spPr>
        </p:pic>
        <p:sp>
          <p:nvSpPr>
            <p:cNvPr id="17" name="Rectangle 16">
              <a:extLst>
                <a:ext uri="{FF2B5EF4-FFF2-40B4-BE49-F238E27FC236}">
                  <a16:creationId xmlns:a16="http://schemas.microsoft.com/office/drawing/2014/main" id="{EAB0D013-C393-0E35-960A-21698655B185}"/>
                </a:ext>
              </a:extLst>
            </p:cNvPr>
            <p:cNvSpPr/>
            <p:nvPr/>
          </p:nvSpPr>
          <p:spPr>
            <a:xfrm>
              <a:off x="4779818" y="3796145"/>
              <a:ext cx="3962401" cy="21751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Content Placeholder 9" descr="A diagram of a dna test&#10;&#10;Description automatically generated with medium confidence">
            <a:extLst>
              <a:ext uri="{FF2B5EF4-FFF2-40B4-BE49-F238E27FC236}">
                <a16:creationId xmlns:a16="http://schemas.microsoft.com/office/drawing/2014/main" id="{9C03EF67-634A-9182-C16C-587718FBD625}"/>
              </a:ext>
            </a:extLst>
          </p:cNvPr>
          <p:cNvPicPr>
            <a:picLocks noChangeAspect="1"/>
          </p:cNvPicPr>
          <p:nvPr/>
        </p:nvPicPr>
        <p:blipFill>
          <a:blip r:embed="rId2"/>
          <a:srcRect l="21926" r="46468" b="73179"/>
          <a:stretch/>
        </p:blipFill>
        <p:spPr>
          <a:xfrm>
            <a:off x="3574476" y="1606840"/>
            <a:ext cx="2479964" cy="1877580"/>
          </a:xfrm>
          <a:prstGeom prst="rect">
            <a:avLst/>
          </a:prstGeom>
        </p:spPr>
      </p:pic>
      <p:pic>
        <p:nvPicPr>
          <p:cNvPr id="16" name="Content Placeholder 9" descr="A diagram of a dna test&#10;&#10;Description automatically generated with medium confidence">
            <a:extLst>
              <a:ext uri="{FF2B5EF4-FFF2-40B4-BE49-F238E27FC236}">
                <a16:creationId xmlns:a16="http://schemas.microsoft.com/office/drawing/2014/main" id="{FF8E583E-417C-5E80-D21F-E98A8F3AEC09}"/>
              </a:ext>
            </a:extLst>
          </p:cNvPr>
          <p:cNvPicPr>
            <a:picLocks noChangeAspect="1"/>
          </p:cNvPicPr>
          <p:nvPr/>
        </p:nvPicPr>
        <p:blipFill>
          <a:blip r:embed="rId2"/>
          <a:srcRect l="45617" t="31993" b="32679"/>
          <a:stretch/>
        </p:blipFill>
        <p:spPr>
          <a:xfrm>
            <a:off x="5433476" y="3726321"/>
            <a:ext cx="4267200" cy="2473036"/>
          </a:xfrm>
          <a:prstGeom prst="rect">
            <a:avLst/>
          </a:prstGeom>
        </p:spPr>
      </p:pic>
      <p:pic>
        <p:nvPicPr>
          <p:cNvPr id="20" name="Picture 19" descr="A green check mark in a circle&#10;&#10;Description automatically generated">
            <a:extLst>
              <a:ext uri="{FF2B5EF4-FFF2-40B4-BE49-F238E27FC236}">
                <a16:creationId xmlns:a16="http://schemas.microsoft.com/office/drawing/2014/main" id="{7AA6FD14-201B-8854-B3AE-6248275DB570}"/>
              </a:ext>
            </a:extLst>
          </p:cNvPr>
          <p:cNvPicPr>
            <a:picLocks noChangeAspect="1"/>
          </p:cNvPicPr>
          <p:nvPr/>
        </p:nvPicPr>
        <p:blipFill>
          <a:blip r:embed="rId3"/>
          <a:stretch>
            <a:fillRect/>
          </a:stretch>
        </p:blipFill>
        <p:spPr>
          <a:xfrm>
            <a:off x="9328208" y="1612000"/>
            <a:ext cx="341690" cy="341690"/>
          </a:xfrm>
          <a:prstGeom prst="rect">
            <a:avLst/>
          </a:prstGeom>
        </p:spPr>
      </p:pic>
      <p:pic>
        <p:nvPicPr>
          <p:cNvPr id="21" name="Picture 20" descr="A green check mark in a circle&#10;&#10;Description automatically generated">
            <a:extLst>
              <a:ext uri="{FF2B5EF4-FFF2-40B4-BE49-F238E27FC236}">
                <a16:creationId xmlns:a16="http://schemas.microsoft.com/office/drawing/2014/main" id="{17D8C818-25F9-E03B-6544-3FBE83039C31}"/>
              </a:ext>
            </a:extLst>
          </p:cNvPr>
          <p:cNvPicPr>
            <a:picLocks noChangeAspect="1"/>
          </p:cNvPicPr>
          <p:nvPr/>
        </p:nvPicPr>
        <p:blipFill>
          <a:blip r:embed="rId3"/>
          <a:stretch>
            <a:fillRect/>
          </a:stretch>
        </p:blipFill>
        <p:spPr>
          <a:xfrm>
            <a:off x="5031894" y="3907098"/>
            <a:ext cx="341690" cy="341690"/>
          </a:xfrm>
          <a:prstGeom prst="rect">
            <a:avLst/>
          </a:prstGeom>
        </p:spPr>
      </p:pic>
      <p:pic>
        <p:nvPicPr>
          <p:cNvPr id="23" name="Picture 22" descr="A colorful circle with lines and dots&#10;&#10;Description automatically generated">
            <a:extLst>
              <a:ext uri="{FF2B5EF4-FFF2-40B4-BE49-F238E27FC236}">
                <a16:creationId xmlns:a16="http://schemas.microsoft.com/office/drawing/2014/main" id="{E6588F4F-FDC0-FEB7-B07B-03B18DF09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73977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A684E-2A89-F920-F9B0-D61312A5DC1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F8F9DA-9111-C3B1-4ABE-F3CD798C0CB5}"/>
              </a:ext>
            </a:extLst>
          </p:cNvPr>
          <p:cNvSpPr>
            <a:spLocks noGrp="1"/>
          </p:cNvSpPr>
          <p:nvPr>
            <p:ph idx="1"/>
          </p:nvPr>
        </p:nvSpPr>
        <p:spPr>
          <a:xfrm>
            <a:off x="518668" y="2098627"/>
            <a:ext cx="5035971" cy="4414600"/>
          </a:xfrm>
        </p:spPr>
        <p:txBody>
          <a:bodyPr>
            <a:normAutofit/>
          </a:bodyPr>
          <a:lstStyle/>
          <a:p>
            <a:pPr marL="0" indent="0" algn="just">
              <a:buNone/>
            </a:pPr>
            <a:r>
              <a:rPr lang="en-US" b="1" dirty="0">
                <a:latin typeface="Aptos Black" panose="020B0004020202020204" pitchFamily="34" charset="0"/>
              </a:rPr>
              <a:t>Regression models</a:t>
            </a:r>
          </a:p>
          <a:p>
            <a:pPr marL="0" indent="0" algn="just">
              <a:buNone/>
            </a:pPr>
            <a:endParaRPr lang="en-US" b="1" dirty="0">
              <a:latin typeface="Aptos Black" panose="020B0004020202020204" pitchFamily="34" charset="0"/>
            </a:endParaRPr>
          </a:p>
          <a:p>
            <a:pPr marL="0" indent="0" algn="just">
              <a:buNone/>
            </a:pPr>
            <a:r>
              <a:rPr lang="en-US" dirty="0">
                <a:latin typeface="Aptos" panose="020B0004020202020204" pitchFamily="34" charset="0"/>
              </a:rPr>
              <a:t>A </a:t>
            </a:r>
            <a:r>
              <a:rPr lang="en-US" b="1" dirty="0">
                <a:latin typeface="Aptos Black" panose="020B0004020202020204" pitchFamily="34" charset="0"/>
              </a:rPr>
              <a:t>function</a:t>
            </a:r>
            <a:r>
              <a:rPr lang="en-US" dirty="0">
                <a:latin typeface="Aptos" panose="020B0004020202020204" pitchFamily="34" charset="0"/>
              </a:rPr>
              <a:t> that describes the </a:t>
            </a:r>
            <a:r>
              <a:rPr lang="en-US" b="1" dirty="0">
                <a:latin typeface="Aptos Black" panose="020B0004020202020204" pitchFamily="34" charset="0"/>
              </a:rPr>
              <a:t>relationship</a:t>
            </a:r>
            <a:r>
              <a:rPr lang="en-US" dirty="0">
                <a:latin typeface="Aptos" panose="020B0004020202020204" pitchFamily="34" charset="0"/>
              </a:rPr>
              <a:t> between a </a:t>
            </a:r>
            <a:r>
              <a:rPr lang="en-US" b="1" dirty="0">
                <a:latin typeface="Aptos Black" panose="020B0004020202020204" pitchFamily="34" charset="0"/>
              </a:rPr>
              <a:t>dependent variable </a:t>
            </a:r>
            <a:r>
              <a:rPr lang="en-US" dirty="0">
                <a:latin typeface="Aptos" panose="020B0004020202020204" pitchFamily="34" charset="0"/>
              </a:rPr>
              <a:t>and one or more </a:t>
            </a:r>
            <a:r>
              <a:rPr lang="en-US" b="1" dirty="0">
                <a:latin typeface="Aptos Black" panose="020B0004020202020204" pitchFamily="34" charset="0"/>
              </a:rPr>
              <a:t>independent variables</a:t>
            </a:r>
            <a:r>
              <a:rPr lang="en-US" dirty="0">
                <a:latin typeface="Aptos" panose="020B0004020202020204" pitchFamily="34" charset="0"/>
              </a:rPr>
              <a:t>.</a:t>
            </a:r>
          </a:p>
        </p:txBody>
      </p:sp>
      <p:sp>
        <p:nvSpPr>
          <p:cNvPr id="3" name="Text Placeholder 2">
            <a:extLst>
              <a:ext uri="{FF2B5EF4-FFF2-40B4-BE49-F238E27FC236}">
                <a16:creationId xmlns:a16="http://schemas.microsoft.com/office/drawing/2014/main" id="{AEE45ADD-5357-C3FE-906C-8959F30DD42A}"/>
              </a:ext>
            </a:extLst>
          </p:cNvPr>
          <p:cNvSpPr>
            <a:spLocks noGrp="1"/>
          </p:cNvSpPr>
          <p:nvPr>
            <p:ph type="body" sz="quarter" idx="10"/>
          </p:nvPr>
        </p:nvSpPr>
        <p:spPr/>
        <p:txBody>
          <a:bodyPr/>
          <a:lstStyle/>
          <a:p>
            <a:r>
              <a:rPr lang="en-US" dirty="0"/>
              <a:t>How do we find associations?</a:t>
            </a:r>
          </a:p>
        </p:txBody>
      </p:sp>
      <p:sp>
        <p:nvSpPr>
          <p:cNvPr id="4" name="Title 3">
            <a:extLst>
              <a:ext uri="{FF2B5EF4-FFF2-40B4-BE49-F238E27FC236}">
                <a16:creationId xmlns:a16="http://schemas.microsoft.com/office/drawing/2014/main" id="{256EC484-2329-F2F2-458B-758E9E55ED87}"/>
              </a:ext>
            </a:extLst>
          </p:cNvPr>
          <p:cNvSpPr>
            <a:spLocks noGrp="1"/>
          </p:cNvSpPr>
          <p:nvPr>
            <p:ph type="title"/>
          </p:nvPr>
        </p:nvSpPr>
        <p:spPr/>
        <p:txBody>
          <a:bodyPr/>
          <a:lstStyle/>
          <a:p>
            <a:r>
              <a:rPr lang="en-US" dirty="0"/>
              <a:t>Theory behind GWASs</a:t>
            </a:r>
          </a:p>
        </p:txBody>
      </p:sp>
      <p:pic>
        <p:nvPicPr>
          <p:cNvPr id="5" name="Picture 4" descr="A colorful circle with lines and dots&#10;&#10;Description automatically generated">
            <a:extLst>
              <a:ext uri="{FF2B5EF4-FFF2-40B4-BE49-F238E27FC236}">
                <a16:creationId xmlns:a16="http://schemas.microsoft.com/office/drawing/2014/main" id="{6829629B-32AB-CBCE-09CC-722C2408A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10" name="TextBox 9">
            <a:extLst>
              <a:ext uri="{FF2B5EF4-FFF2-40B4-BE49-F238E27FC236}">
                <a16:creationId xmlns:a16="http://schemas.microsoft.com/office/drawing/2014/main" id="{3403947B-1F55-87D6-F058-13F02712483F}"/>
              </a:ext>
            </a:extLst>
          </p:cNvPr>
          <p:cNvSpPr txBox="1"/>
          <p:nvPr/>
        </p:nvSpPr>
        <p:spPr>
          <a:xfrm>
            <a:off x="6122420" y="1706580"/>
            <a:ext cx="2724813" cy="954107"/>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800" b="1" dirty="0">
                <a:latin typeface="Aptos Black" panose="020B0004020202020204" pitchFamily="34" charset="0"/>
              </a:rPr>
              <a:t>Grade 10 </a:t>
            </a:r>
            <a:r>
              <a:rPr lang="en-US" sz="2800" b="1" dirty="0" err="1">
                <a:latin typeface="Aptos Black" panose="020B0004020202020204" pitchFamily="34" charset="0"/>
              </a:rPr>
              <a:t>Maths</a:t>
            </a:r>
            <a:endParaRPr lang="en-US" sz="2800" b="1" dirty="0">
              <a:latin typeface="Aptos Black" panose="020B0004020202020204" pitchFamily="34" charset="0"/>
            </a:endParaRPr>
          </a:p>
        </p:txBody>
      </p:sp>
      <p:pic>
        <p:nvPicPr>
          <p:cNvPr id="13" name="Picture 12" descr="A black background with white lines&#10;&#10;Description automatically generated">
            <a:extLst>
              <a:ext uri="{FF2B5EF4-FFF2-40B4-BE49-F238E27FC236}">
                <a16:creationId xmlns:a16="http://schemas.microsoft.com/office/drawing/2014/main" id="{0A944981-3319-D665-DE2D-AC750E6E1AA0}"/>
              </a:ext>
            </a:extLst>
          </p:cNvPr>
          <p:cNvPicPr>
            <a:picLocks noChangeAspect="1"/>
          </p:cNvPicPr>
          <p:nvPr/>
        </p:nvPicPr>
        <p:blipFill>
          <a:blip r:embed="rId4"/>
          <a:stretch>
            <a:fillRect/>
          </a:stretch>
        </p:blipFill>
        <p:spPr>
          <a:xfrm>
            <a:off x="6776701" y="2737504"/>
            <a:ext cx="5111916" cy="3833937"/>
          </a:xfrm>
          <a:prstGeom prst="rect">
            <a:avLst/>
          </a:prstGeom>
        </p:spPr>
      </p:pic>
      <p:sp>
        <p:nvSpPr>
          <p:cNvPr id="14" name="TextBox 13">
            <a:extLst>
              <a:ext uri="{FF2B5EF4-FFF2-40B4-BE49-F238E27FC236}">
                <a16:creationId xmlns:a16="http://schemas.microsoft.com/office/drawing/2014/main" id="{2579B366-C2A9-6EB9-DE00-CABB6256AAA2}"/>
              </a:ext>
            </a:extLst>
          </p:cNvPr>
          <p:cNvSpPr txBox="1"/>
          <p:nvPr/>
        </p:nvSpPr>
        <p:spPr>
          <a:xfrm>
            <a:off x="1334331" y="5212306"/>
            <a:ext cx="2724813" cy="523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800" b="1" dirty="0">
                <a:latin typeface="Aptos Black" panose="020B0004020202020204" pitchFamily="34" charset="0"/>
              </a:rPr>
              <a:t>y = mx + c</a:t>
            </a:r>
          </a:p>
        </p:txBody>
      </p:sp>
    </p:spTree>
    <p:extLst>
      <p:ext uri="{BB962C8B-B14F-4D97-AF65-F5344CB8AC3E}">
        <p14:creationId xmlns:p14="http://schemas.microsoft.com/office/powerpoint/2010/main" val="13627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37AC43-375E-D372-25C2-4A85A3C0F675}"/>
              </a:ext>
            </a:extLst>
          </p:cNvPr>
          <p:cNvSpPr>
            <a:spLocks noGrp="1"/>
          </p:cNvSpPr>
          <p:nvPr>
            <p:ph idx="1"/>
          </p:nvPr>
        </p:nvSpPr>
        <p:spPr/>
        <p:txBody>
          <a:bodyPr>
            <a:normAutofit/>
          </a:bodyPr>
          <a:lstStyle/>
          <a:p>
            <a:pPr marL="0" indent="0">
              <a:buNone/>
            </a:pPr>
            <a:r>
              <a:rPr lang="en-US" dirty="0">
                <a:latin typeface="Aptos" panose="020B0004020202020204" pitchFamily="34" charset="0"/>
              </a:rPr>
              <a:t>What is our outcome (the dependent variable)? </a:t>
            </a:r>
          </a:p>
          <a:p>
            <a:pPr marL="0" indent="0">
              <a:buNone/>
            </a:pPr>
            <a:r>
              <a:rPr lang="en-US" b="1" dirty="0">
                <a:latin typeface="Aptos Black" panose="020B0004020202020204" pitchFamily="34" charset="0"/>
              </a:rPr>
              <a:t>The trait/phenotype/disease under study.</a:t>
            </a:r>
          </a:p>
          <a:p>
            <a:pPr marL="0" indent="0">
              <a:buNone/>
            </a:pPr>
            <a:endParaRPr lang="en-US" dirty="0">
              <a:latin typeface="Aptos" panose="020B0004020202020204" pitchFamily="34" charset="0"/>
            </a:endParaRPr>
          </a:p>
          <a:p>
            <a:pPr marL="0" indent="0">
              <a:buNone/>
            </a:pPr>
            <a:r>
              <a:rPr lang="en-US" dirty="0">
                <a:latin typeface="Aptos" panose="020B0004020202020204" pitchFamily="34" charset="0"/>
              </a:rPr>
              <a:t>Traits or phenotypes can be classified as </a:t>
            </a:r>
            <a:r>
              <a:rPr lang="en-US" b="1" dirty="0">
                <a:latin typeface="Aptos Black" panose="020B0004020202020204" pitchFamily="34" charset="0"/>
              </a:rPr>
              <a:t>binary</a:t>
            </a:r>
            <a:r>
              <a:rPr lang="en-US" dirty="0">
                <a:latin typeface="Aptos" panose="020B0004020202020204" pitchFamily="34" charset="0"/>
              </a:rPr>
              <a:t> or</a:t>
            </a:r>
            <a:r>
              <a:rPr lang="en-US" b="1" dirty="0">
                <a:latin typeface="Aptos Black" panose="020B0004020202020204" pitchFamily="34" charset="0"/>
              </a:rPr>
              <a:t> continuous</a:t>
            </a:r>
            <a:r>
              <a:rPr lang="en-US" dirty="0">
                <a:latin typeface="Aptos" panose="020B0004020202020204" pitchFamily="34" charset="0"/>
              </a:rPr>
              <a:t>.</a:t>
            </a:r>
          </a:p>
          <a:p>
            <a:pPr marL="0" indent="0">
              <a:buNone/>
            </a:pPr>
            <a:endParaRPr lang="en-US" dirty="0">
              <a:latin typeface="Aptos" panose="020B0004020202020204" pitchFamily="34" charset="0"/>
            </a:endParaRPr>
          </a:p>
        </p:txBody>
      </p:sp>
      <p:sp>
        <p:nvSpPr>
          <p:cNvPr id="3" name="Text Placeholder 2">
            <a:extLst>
              <a:ext uri="{FF2B5EF4-FFF2-40B4-BE49-F238E27FC236}">
                <a16:creationId xmlns:a16="http://schemas.microsoft.com/office/drawing/2014/main" id="{C2FD5CD3-B750-1F83-D586-5C423362CC96}"/>
              </a:ext>
            </a:extLst>
          </p:cNvPr>
          <p:cNvSpPr>
            <a:spLocks noGrp="1"/>
          </p:cNvSpPr>
          <p:nvPr>
            <p:ph type="body" sz="quarter" idx="10"/>
          </p:nvPr>
        </p:nvSpPr>
        <p:spPr/>
        <p:txBody>
          <a:bodyPr/>
          <a:lstStyle/>
          <a:p>
            <a:r>
              <a:rPr lang="en-US" dirty="0"/>
              <a:t>How do we find associations?</a:t>
            </a:r>
          </a:p>
        </p:txBody>
      </p:sp>
      <p:sp>
        <p:nvSpPr>
          <p:cNvPr id="4" name="Title 3">
            <a:extLst>
              <a:ext uri="{FF2B5EF4-FFF2-40B4-BE49-F238E27FC236}">
                <a16:creationId xmlns:a16="http://schemas.microsoft.com/office/drawing/2014/main" id="{69123C3F-C890-DB2A-9A29-4BB02B7BBB2E}"/>
              </a:ext>
            </a:extLst>
          </p:cNvPr>
          <p:cNvSpPr>
            <a:spLocks noGrp="1"/>
          </p:cNvSpPr>
          <p:nvPr>
            <p:ph type="title"/>
          </p:nvPr>
        </p:nvSpPr>
        <p:spPr/>
        <p:txBody>
          <a:bodyPr/>
          <a:lstStyle/>
          <a:p>
            <a:r>
              <a:rPr lang="en-US" dirty="0"/>
              <a:t>Theory behind GWASs</a:t>
            </a:r>
          </a:p>
        </p:txBody>
      </p:sp>
      <p:pic>
        <p:nvPicPr>
          <p:cNvPr id="5" name="Picture 4" descr="A colorful circle with lines and dots&#10;&#10;Description automatically generated">
            <a:extLst>
              <a:ext uri="{FF2B5EF4-FFF2-40B4-BE49-F238E27FC236}">
                <a16:creationId xmlns:a16="http://schemas.microsoft.com/office/drawing/2014/main" id="{83A1F1DA-EE10-3EBB-0CA7-17361F148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9" name="Oval Callout 8">
            <a:extLst>
              <a:ext uri="{FF2B5EF4-FFF2-40B4-BE49-F238E27FC236}">
                <a16:creationId xmlns:a16="http://schemas.microsoft.com/office/drawing/2014/main" id="{3B8D1A10-3847-C3AC-7A1D-C68F6BFB42B3}"/>
              </a:ext>
            </a:extLst>
          </p:cNvPr>
          <p:cNvSpPr/>
          <p:nvPr/>
        </p:nvSpPr>
        <p:spPr>
          <a:xfrm>
            <a:off x="4359508" y="4573163"/>
            <a:ext cx="2217838" cy="1801505"/>
          </a:xfrm>
          <a:prstGeom prst="wedgeEllipseCallout">
            <a:avLst>
              <a:gd name="adj1" fmla="val 43636"/>
              <a:gd name="adj2" fmla="val -8035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atin typeface="Aptos" panose="020B0004020202020204" pitchFamily="34" charset="0"/>
              </a:rPr>
              <a:t>The presence or absence of the trait.</a:t>
            </a:r>
          </a:p>
        </p:txBody>
      </p:sp>
      <p:sp>
        <p:nvSpPr>
          <p:cNvPr id="10" name="Oval Callout 9">
            <a:extLst>
              <a:ext uri="{FF2B5EF4-FFF2-40B4-BE49-F238E27FC236}">
                <a16:creationId xmlns:a16="http://schemas.microsoft.com/office/drawing/2014/main" id="{F14A1895-58CA-C8AA-A1FB-4660823A4230}"/>
              </a:ext>
            </a:extLst>
          </p:cNvPr>
          <p:cNvSpPr/>
          <p:nvPr/>
        </p:nvSpPr>
        <p:spPr>
          <a:xfrm>
            <a:off x="9048465" y="4508485"/>
            <a:ext cx="2934270" cy="2145943"/>
          </a:xfrm>
          <a:prstGeom prst="wedgeEllipseCallout">
            <a:avLst>
              <a:gd name="adj1" fmla="val -53793"/>
              <a:gd name="adj2" fmla="val -7254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atin typeface="Aptos" panose="020B0004020202020204" pitchFamily="34" charset="0"/>
              </a:rPr>
              <a:t>The trait can have many different variations along a continuous spectrum.</a:t>
            </a:r>
          </a:p>
        </p:txBody>
      </p:sp>
    </p:spTree>
    <p:extLst>
      <p:ext uri="{BB962C8B-B14F-4D97-AF65-F5344CB8AC3E}">
        <p14:creationId xmlns:p14="http://schemas.microsoft.com/office/powerpoint/2010/main" val="266705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heme/theme1.xml><?xml version="1.0" encoding="utf-8"?>
<a:theme xmlns:a="http://schemas.openxmlformats.org/drawingml/2006/main" name="Office Theme">
  <a:themeElements>
    <a:clrScheme name="MHS#2022">
      <a:dk1>
        <a:srgbClr val="4D5356"/>
      </a:dk1>
      <a:lt1>
        <a:srgbClr val="FFFFFF"/>
      </a:lt1>
      <a:dk2>
        <a:srgbClr val="4D5356"/>
      </a:dk2>
      <a:lt2>
        <a:srgbClr val="FFFFFF"/>
      </a:lt2>
      <a:accent1>
        <a:srgbClr val="61223B"/>
      </a:accent1>
      <a:accent2>
        <a:srgbClr val="B79962"/>
      </a:accent2>
      <a:accent3>
        <a:srgbClr val="005F61"/>
      </a:accent3>
      <a:accent4>
        <a:srgbClr val="8C979A"/>
      </a:accent4>
      <a:accent5>
        <a:srgbClr val="61223B"/>
      </a:accent5>
      <a:accent6>
        <a:srgbClr val="8B2346"/>
      </a:accent6>
      <a:hlink>
        <a:srgbClr val="B79962"/>
      </a:hlink>
      <a:folHlink>
        <a:srgbClr val="8C979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08C6D65BAC40A45BAB92F14DB5F4FAF" ma:contentTypeVersion="13" ma:contentTypeDescription="Create a new document." ma:contentTypeScope="" ma:versionID="4bebfb9a38d2a52932940e3bd172a61b">
  <xsd:schema xmlns:xsd="http://www.w3.org/2001/XMLSchema" xmlns:xs="http://www.w3.org/2001/XMLSchema" xmlns:p="http://schemas.microsoft.com/office/2006/metadata/properties" xmlns:ns2="88a3d677-9216-46c3-8201-ee58da5def3b" xmlns:ns3="dffefaba-9bcc-430d-9abe-09565c10f6ee" targetNamespace="http://schemas.microsoft.com/office/2006/metadata/properties" ma:root="true" ma:fieldsID="c2094452f851fe343f0223b9fe04b330" ns2:_="" ns3:_="">
    <xsd:import namespace="88a3d677-9216-46c3-8201-ee58da5def3b"/>
    <xsd:import namespace="dffefaba-9bcc-430d-9abe-09565c10f6e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a3d677-9216-46c3-8201-ee58da5def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fefaba-9bcc-430d-9abe-09565c10f6ee"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E77D1A-AF2A-4EA2-AA83-9B1B012407C9}">
  <ds:schemaRefs>
    <ds:schemaRef ds:uri="http://purl.org/dc/terms/"/>
    <ds:schemaRef ds:uri="http://purl.org/dc/elements/1.1/"/>
    <ds:schemaRef ds:uri="dffefaba-9bcc-430d-9abe-09565c10f6ee"/>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88a3d677-9216-46c3-8201-ee58da5def3b"/>
    <ds:schemaRef ds:uri="http://purl.org/dc/dcmitype/"/>
  </ds:schemaRefs>
</ds:datastoreItem>
</file>

<file path=customXml/itemProps2.xml><?xml version="1.0" encoding="utf-8"?>
<ds:datastoreItem xmlns:ds="http://schemas.openxmlformats.org/officeDocument/2006/customXml" ds:itemID="{8ED7D7F7-24A2-4C9A-ACC2-47010189ADF2}">
  <ds:schemaRefs>
    <ds:schemaRef ds:uri="http://schemas.microsoft.com/sharepoint/v3/contenttype/forms"/>
  </ds:schemaRefs>
</ds:datastoreItem>
</file>

<file path=customXml/itemProps3.xml><?xml version="1.0" encoding="utf-8"?>
<ds:datastoreItem xmlns:ds="http://schemas.openxmlformats.org/officeDocument/2006/customXml" ds:itemID="{262B843C-1A20-48AD-8FA8-753DD10D6F82}">
  <ds:schemaRefs>
    <ds:schemaRef ds:uri="88a3d677-9216-46c3-8201-ee58da5def3b"/>
    <ds:schemaRef ds:uri="dffefaba-9bcc-430d-9abe-09565c10f6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4740</TotalTime>
  <Words>1340</Words>
  <Application>Microsoft Macintosh PowerPoint</Application>
  <PresentationFormat>Widescreen</PresentationFormat>
  <Paragraphs>188</Paragraphs>
  <Slides>27</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-webkit-standard</vt:lpstr>
      <vt:lpstr>Aptos</vt:lpstr>
      <vt:lpstr>Aptos Black</vt:lpstr>
      <vt:lpstr>Aptos Light</vt:lpstr>
      <vt:lpstr>Arial</vt:lpstr>
      <vt:lpstr>Calibri</vt:lpstr>
      <vt:lpstr>Calibri Light</vt:lpstr>
      <vt:lpstr>Cambria Math</vt:lpstr>
      <vt:lpstr>Raleway</vt:lpstr>
      <vt:lpstr>System Font Regular</vt:lpstr>
      <vt:lpstr>Trebuchet MS</vt:lpstr>
      <vt:lpstr>Office Theme</vt:lpstr>
      <vt:lpstr>PowerPoint Presentation</vt:lpstr>
      <vt:lpstr>Contents</vt:lpstr>
      <vt:lpstr>Theory before we start</vt:lpstr>
      <vt:lpstr>Theory before we start</vt:lpstr>
      <vt:lpstr>Theory before we start</vt:lpstr>
      <vt:lpstr>Genome-wide association studies</vt:lpstr>
      <vt:lpstr>Genome-wide association studies</vt:lpstr>
      <vt:lpstr>Theory behind GWASs</vt:lpstr>
      <vt:lpstr>Theory behind GWASs</vt:lpstr>
      <vt:lpstr>Theory behind GWASs</vt:lpstr>
      <vt:lpstr>Theory behind GWASs</vt:lpstr>
      <vt:lpstr>Theory behind GWASs</vt:lpstr>
      <vt:lpstr>Theory behind GWASs</vt:lpstr>
      <vt:lpstr>Running a GWAS - Demonstration</vt:lpstr>
      <vt:lpstr>PopGen-workshop GitHub page</vt:lpstr>
      <vt:lpstr>Theory behind GWASs</vt:lpstr>
      <vt:lpstr>Theory behind GWASs</vt:lpstr>
      <vt:lpstr>Theory behind GWASs</vt:lpstr>
      <vt:lpstr>Theory behind GWASs</vt:lpstr>
      <vt:lpstr>Theory behind GWASs</vt:lpstr>
      <vt:lpstr>Theory behind GWASs</vt:lpstr>
      <vt:lpstr>Theory behind GWASs</vt:lpstr>
      <vt:lpstr>Theory behind GWASs</vt:lpstr>
      <vt:lpstr>Theory behind GWASs</vt:lpstr>
      <vt:lpstr>Reporting the results - Demonstration</vt:lpstr>
      <vt:lpstr>Recommended 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Muller, L, Mev [lm2@sun.ac.za]</dc:creator>
  <cp:lastModifiedBy>Caitlin Uren</cp:lastModifiedBy>
  <cp:revision>17</cp:revision>
  <dcterms:created xsi:type="dcterms:W3CDTF">2021-09-15T08:20:16Z</dcterms:created>
  <dcterms:modified xsi:type="dcterms:W3CDTF">2025-02-28T09:23:23Z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0x010100008C6D65BAC40A45BAB92F14DB5F4FAF</vt:lpwstr>
  </property>
</Properties>
</file>